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266" r:id="rId3"/>
    <p:sldId id="268" r:id="rId4"/>
    <p:sldId id="269" r:id="rId5"/>
    <p:sldId id="270" r:id="rId6"/>
    <p:sldId id="271" r:id="rId7"/>
    <p:sldId id="272" r:id="rId8"/>
    <p:sldId id="273" r:id="rId9"/>
    <p:sldId id="277" r:id="rId10"/>
    <p:sldId id="274" r:id="rId11"/>
    <p:sldId id="275" r:id="rId12"/>
    <p:sldId id="276" r:id="rId13"/>
    <p:sldId id="278" r:id="rId14"/>
    <p:sldId id="279" r:id="rId15"/>
    <p:sldId id="280" r:id="rId16"/>
    <p:sldId id="257" r:id="rId17"/>
    <p:sldId id="258" r:id="rId18"/>
    <p:sldId id="265" r:id="rId19"/>
    <p:sldId id="259" r:id="rId20"/>
    <p:sldId id="260" r:id="rId21"/>
    <p:sldId id="261" r:id="rId22"/>
    <p:sldId id="262" r:id="rId23"/>
    <p:sldId id="263" r:id="rId24"/>
    <p:sldId id="28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ger Rag LET" pitchFamily="2" charset="0"/>
        <a:ea typeface="+mn-ea"/>
        <a:cs typeface="+mn-cs"/>
      </a:defRPr>
    </a:lvl1pPr>
    <a:lvl2pPr marL="457200" algn="l" rtl="0" eaLnBrk="0" fontAlgn="base" hangingPunct="0">
      <a:spcBef>
        <a:spcPct val="0"/>
      </a:spcBef>
      <a:spcAft>
        <a:spcPct val="0"/>
      </a:spcAft>
      <a:defRPr kern="1200">
        <a:solidFill>
          <a:schemeClr val="tx1"/>
        </a:solidFill>
        <a:latin typeface="Tiger Rag LET" pitchFamily="2" charset="0"/>
        <a:ea typeface="+mn-ea"/>
        <a:cs typeface="+mn-cs"/>
      </a:defRPr>
    </a:lvl2pPr>
    <a:lvl3pPr marL="914400" algn="l" rtl="0" eaLnBrk="0" fontAlgn="base" hangingPunct="0">
      <a:spcBef>
        <a:spcPct val="0"/>
      </a:spcBef>
      <a:spcAft>
        <a:spcPct val="0"/>
      </a:spcAft>
      <a:defRPr kern="1200">
        <a:solidFill>
          <a:schemeClr val="tx1"/>
        </a:solidFill>
        <a:latin typeface="Tiger Rag LET" pitchFamily="2" charset="0"/>
        <a:ea typeface="+mn-ea"/>
        <a:cs typeface="+mn-cs"/>
      </a:defRPr>
    </a:lvl3pPr>
    <a:lvl4pPr marL="1371600" algn="l" rtl="0" eaLnBrk="0" fontAlgn="base" hangingPunct="0">
      <a:spcBef>
        <a:spcPct val="0"/>
      </a:spcBef>
      <a:spcAft>
        <a:spcPct val="0"/>
      </a:spcAft>
      <a:defRPr kern="1200">
        <a:solidFill>
          <a:schemeClr val="tx1"/>
        </a:solidFill>
        <a:latin typeface="Tiger Rag LET" pitchFamily="2" charset="0"/>
        <a:ea typeface="+mn-ea"/>
        <a:cs typeface="+mn-cs"/>
      </a:defRPr>
    </a:lvl4pPr>
    <a:lvl5pPr marL="1828800" algn="l" rtl="0" eaLnBrk="0" fontAlgn="base" hangingPunct="0">
      <a:spcBef>
        <a:spcPct val="0"/>
      </a:spcBef>
      <a:spcAft>
        <a:spcPct val="0"/>
      </a:spcAft>
      <a:defRPr kern="1200">
        <a:solidFill>
          <a:schemeClr val="tx1"/>
        </a:solidFill>
        <a:latin typeface="Tiger Rag LET" pitchFamily="2" charset="0"/>
        <a:ea typeface="+mn-ea"/>
        <a:cs typeface="+mn-cs"/>
      </a:defRPr>
    </a:lvl5pPr>
    <a:lvl6pPr marL="2286000" algn="l" defTabSz="914400" rtl="0" eaLnBrk="1" latinLnBrk="0" hangingPunct="1">
      <a:defRPr kern="1200">
        <a:solidFill>
          <a:schemeClr val="tx1"/>
        </a:solidFill>
        <a:latin typeface="Tiger Rag LET" pitchFamily="2" charset="0"/>
        <a:ea typeface="+mn-ea"/>
        <a:cs typeface="+mn-cs"/>
      </a:defRPr>
    </a:lvl6pPr>
    <a:lvl7pPr marL="2743200" algn="l" defTabSz="914400" rtl="0" eaLnBrk="1" latinLnBrk="0" hangingPunct="1">
      <a:defRPr kern="1200">
        <a:solidFill>
          <a:schemeClr val="tx1"/>
        </a:solidFill>
        <a:latin typeface="Tiger Rag LET" pitchFamily="2" charset="0"/>
        <a:ea typeface="+mn-ea"/>
        <a:cs typeface="+mn-cs"/>
      </a:defRPr>
    </a:lvl7pPr>
    <a:lvl8pPr marL="3200400" algn="l" defTabSz="914400" rtl="0" eaLnBrk="1" latinLnBrk="0" hangingPunct="1">
      <a:defRPr kern="1200">
        <a:solidFill>
          <a:schemeClr val="tx1"/>
        </a:solidFill>
        <a:latin typeface="Tiger Rag LET" pitchFamily="2" charset="0"/>
        <a:ea typeface="+mn-ea"/>
        <a:cs typeface="+mn-cs"/>
      </a:defRPr>
    </a:lvl8pPr>
    <a:lvl9pPr marL="3657600" algn="l" defTabSz="914400" rtl="0" eaLnBrk="1" latinLnBrk="0" hangingPunct="1">
      <a:defRPr kern="1200">
        <a:solidFill>
          <a:schemeClr val="tx1"/>
        </a:solidFill>
        <a:latin typeface="Tiger Rag LET"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9" autoAdjust="0"/>
    <p:restoredTop sz="97599" autoAdjust="0"/>
  </p:normalViewPr>
  <p:slideViewPr>
    <p:cSldViewPr>
      <p:cViewPr varScale="1">
        <p:scale>
          <a:sx n="132" d="100"/>
          <a:sy n="132" d="100"/>
        </p:scale>
        <p:origin x="22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78684C6-CF6C-5F58-3685-D16711198EC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60419" name="Rectangle 3">
            <a:extLst>
              <a:ext uri="{FF2B5EF4-FFF2-40B4-BE49-F238E27FC236}">
                <a16:creationId xmlns:a16="http://schemas.microsoft.com/office/drawing/2014/main" id="{93146790-3C21-2CEC-198B-93F59FA4D646}"/>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60420" name="Rectangle 4">
            <a:extLst>
              <a:ext uri="{FF2B5EF4-FFF2-40B4-BE49-F238E27FC236}">
                <a16:creationId xmlns:a16="http://schemas.microsoft.com/office/drawing/2014/main" id="{2382CC85-B941-8000-1E04-3F3E21C45767}"/>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60421" name="Rectangle 5">
            <a:extLst>
              <a:ext uri="{FF2B5EF4-FFF2-40B4-BE49-F238E27FC236}">
                <a16:creationId xmlns:a16="http://schemas.microsoft.com/office/drawing/2014/main" id="{B517DC8E-D36C-195E-E201-D42DA709563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D573327C-020D-40F9-981A-69775C5F545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3AE499C-F639-EA9D-AD93-08EA4FAE790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3795" name="Rectangle 3">
            <a:extLst>
              <a:ext uri="{FF2B5EF4-FFF2-40B4-BE49-F238E27FC236}">
                <a16:creationId xmlns:a16="http://schemas.microsoft.com/office/drawing/2014/main" id="{E5FF2EDF-0A51-7ECA-EBBA-3CA941525AB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33796" name="Rectangle 4">
            <a:extLst>
              <a:ext uri="{FF2B5EF4-FFF2-40B4-BE49-F238E27FC236}">
                <a16:creationId xmlns:a16="http://schemas.microsoft.com/office/drawing/2014/main" id="{3DC4DD7D-24A1-DA94-A941-3CB566EAEB9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a:extLst>
              <a:ext uri="{FF2B5EF4-FFF2-40B4-BE49-F238E27FC236}">
                <a16:creationId xmlns:a16="http://schemas.microsoft.com/office/drawing/2014/main" id="{34D7993E-D605-383A-6E6F-032573AA22F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8" name="Rectangle 6">
            <a:extLst>
              <a:ext uri="{FF2B5EF4-FFF2-40B4-BE49-F238E27FC236}">
                <a16:creationId xmlns:a16="http://schemas.microsoft.com/office/drawing/2014/main" id="{D03782DD-A8A2-AE2F-3FB4-C8B242BFB42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3799" name="Rectangle 7">
            <a:extLst>
              <a:ext uri="{FF2B5EF4-FFF2-40B4-BE49-F238E27FC236}">
                <a16:creationId xmlns:a16="http://schemas.microsoft.com/office/drawing/2014/main" id="{01D491D2-8733-3372-9FDA-B2FA78C6B29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221E152F-B93D-4974-9B12-13EC7B72349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4A2AF71-66DF-AA4E-435F-92C032048C51}"/>
              </a:ext>
            </a:extLst>
          </p:cNvPr>
          <p:cNvSpPr>
            <a:spLocks noGrp="1" noChangeArrowheads="1"/>
          </p:cNvSpPr>
          <p:nvPr>
            <p:ph type="sldNum" sz="quarter" idx="5"/>
          </p:nvPr>
        </p:nvSpPr>
        <p:spPr>
          <a:ln/>
        </p:spPr>
        <p:txBody>
          <a:bodyPr/>
          <a:lstStyle/>
          <a:p>
            <a:fld id="{6982B5EB-CD32-4CAD-B8C9-F51EA81840B3}" type="slidenum">
              <a:rPr lang="en-US" altLang="en-US"/>
              <a:pPr/>
              <a:t>1</a:t>
            </a:fld>
            <a:endParaRPr lang="en-US" altLang="en-US"/>
          </a:p>
        </p:txBody>
      </p:sp>
      <p:sp>
        <p:nvSpPr>
          <p:cNvPr id="36866" name="Rectangle 2">
            <a:extLst>
              <a:ext uri="{FF2B5EF4-FFF2-40B4-BE49-F238E27FC236}">
                <a16:creationId xmlns:a16="http://schemas.microsoft.com/office/drawing/2014/main" id="{6E1808B9-DB15-614B-328B-F9AC4E404D8B}"/>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628636D1-9837-C3A7-41E5-A483DC4B5B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9E59DF-C44A-4015-0ED2-E7EE58FFEC4B}"/>
              </a:ext>
            </a:extLst>
          </p:cNvPr>
          <p:cNvSpPr>
            <a:spLocks noGrp="1" noChangeArrowheads="1"/>
          </p:cNvSpPr>
          <p:nvPr>
            <p:ph type="sldNum" sz="quarter" idx="5"/>
          </p:nvPr>
        </p:nvSpPr>
        <p:spPr>
          <a:ln/>
        </p:spPr>
        <p:txBody>
          <a:bodyPr/>
          <a:lstStyle/>
          <a:p>
            <a:fld id="{30C6BC0B-8A60-48B4-B4D6-E12C716A1FD5}" type="slidenum">
              <a:rPr lang="en-US" altLang="en-US"/>
              <a:pPr/>
              <a:t>10</a:t>
            </a:fld>
            <a:endParaRPr lang="en-US" altLang="en-US"/>
          </a:p>
        </p:txBody>
      </p:sp>
      <p:sp>
        <p:nvSpPr>
          <p:cNvPr id="46082" name="Rectangle 2">
            <a:extLst>
              <a:ext uri="{FF2B5EF4-FFF2-40B4-BE49-F238E27FC236}">
                <a16:creationId xmlns:a16="http://schemas.microsoft.com/office/drawing/2014/main" id="{EF5CFDC1-54D1-7689-C537-FDB5D6E31950}"/>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8D92C270-C84B-ED90-3159-17145DBA7C0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0E6B4C-7B00-C87D-51DA-DADE25545417}"/>
              </a:ext>
            </a:extLst>
          </p:cNvPr>
          <p:cNvSpPr>
            <a:spLocks noGrp="1" noChangeArrowheads="1"/>
          </p:cNvSpPr>
          <p:nvPr>
            <p:ph type="sldNum" sz="quarter" idx="5"/>
          </p:nvPr>
        </p:nvSpPr>
        <p:spPr>
          <a:ln/>
        </p:spPr>
        <p:txBody>
          <a:bodyPr/>
          <a:lstStyle/>
          <a:p>
            <a:fld id="{F2693A90-A8D0-4055-AC69-F0B82A80644A}" type="slidenum">
              <a:rPr lang="en-US" altLang="en-US"/>
              <a:pPr/>
              <a:t>11</a:t>
            </a:fld>
            <a:endParaRPr lang="en-US" altLang="en-US"/>
          </a:p>
        </p:txBody>
      </p:sp>
      <p:sp>
        <p:nvSpPr>
          <p:cNvPr id="47106" name="Rectangle 2">
            <a:extLst>
              <a:ext uri="{FF2B5EF4-FFF2-40B4-BE49-F238E27FC236}">
                <a16:creationId xmlns:a16="http://schemas.microsoft.com/office/drawing/2014/main" id="{E1737579-7BAA-73F9-29D4-10F4CE1E5C54}"/>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C4ABAFBA-85B7-C982-51BE-8585D282A35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88773E-1075-73ED-2FAE-053345E2265E}"/>
              </a:ext>
            </a:extLst>
          </p:cNvPr>
          <p:cNvSpPr>
            <a:spLocks noGrp="1" noChangeArrowheads="1"/>
          </p:cNvSpPr>
          <p:nvPr>
            <p:ph type="sldNum" sz="quarter" idx="5"/>
          </p:nvPr>
        </p:nvSpPr>
        <p:spPr>
          <a:ln/>
        </p:spPr>
        <p:txBody>
          <a:bodyPr/>
          <a:lstStyle/>
          <a:p>
            <a:fld id="{25AB6F7C-CCF5-4C6A-B72F-34A43CF427DB}" type="slidenum">
              <a:rPr lang="en-US" altLang="en-US"/>
              <a:pPr/>
              <a:t>12</a:t>
            </a:fld>
            <a:endParaRPr lang="en-US" altLang="en-US"/>
          </a:p>
        </p:txBody>
      </p:sp>
      <p:sp>
        <p:nvSpPr>
          <p:cNvPr id="48130" name="Rectangle 2">
            <a:extLst>
              <a:ext uri="{FF2B5EF4-FFF2-40B4-BE49-F238E27FC236}">
                <a16:creationId xmlns:a16="http://schemas.microsoft.com/office/drawing/2014/main" id="{82CD1786-1FD3-5965-60C1-132BFF9A1294}"/>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E92B3972-5BC0-81AC-DA93-127D0C380A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2AEDB2-D1D8-9FDB-6BDD-A911E620DCD7}"/>
              </a:ext>
            </a:extLst>
          </p:cNvPr>
          <p:cNvSpPr>
            <a:spLocks noGrp="1" noChangeArrowheads="1"/>
          </p:cNvSpPr>
          <p:nvPr>
            <p:ph type="sldNum" sz="quarter" idx="5"/>
          </p:nvPr>
        </p:nvSpPr>
        <p:spPr>
          <a:ln/>
        </p:spPr>
        <p:txBody>
          <a:bodyPr/>
          <a:lstStyle/>
          <a:p>
            <a:fld id="{CA8633CC-14B5-41C8-8138-681457FC0F17}" type="slidenum">
              <a:rPr lang="en-US" altLang="en-US"/>
              <a:pPr/>
              <a:t>13</a:t>
            </a:fld>
            <a:endParaRPr lang="en-US" altLang="en-US"/>
          </a:p>
        </p:txBody>
      </p:sp>
      <p:sp>
        <p:nvSpPr>
          <p:cNvPr id="49154" name="Rectangle 2">
            <a:extLst>
              <a:ext uri="{FF2B5EF4-FFF2-40B4-BE49-F238E27FC236}">
                <a16:creationId xmlns:a16="http://schemas.microsoft.com/office/drawing/2014/main" id="{F56F069B-94DA-4AC3-E5C9-89466ABC39D0}"/>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8048EA16-47C8-D7B8-53E3-0A6C7AABA3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A5AE74-52B6-75BD-929B-DA5D9C24F844}"/>
              </a:ext>
            </a:extLst>
          </p:cNvPr>
          <p:cNvSpPr>
            <a:spLocks noGrp="1" noChangeArrowheads="1"/>
          </p:cNvSpPr>
          <p:nvPr>
            <p:ph type="sldNum" sz="quarter" idx="5"/>
          </p:nvPr>
        </p:nvSpPr>
        <p:spPr>
          <a:ln/>
        </p:spPr>
        <p:txBody>
          <a:bodyPr/>
          <a:lstStyle/>
          <a:p>
            <a:fld id="{0C13A977-C5C3-4FCB-9D16-9B5A894E5D37}" type="slidenum">
              <a:rPr lang="en-US" altLang="en-US"/>
              <a:pPr/>
              <a:t>14</a:t>
            </a:fld>
            <a:endParaRPr lang="en-US" altLang="en-US"/>
          </a:p>
        </p:txBody>
      </p:sp>
      <p:sp>
        <p:nvSpPr>
          <p:cNvPr id="50178" name="Rectangle 2">
            <a:extLst>
              <a:ext uri="{FF2B5EF4-FFF2-40B4-BE49-F238E27FC236}">
                <a16:creationId xmlns:a16="http://schemas.microsoft.com/office/drawing/2014/main" id="{115D112F-60D9-13DB-0329-6CDF774D88A6}"/>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EDDF4593-2B5D-6DEA-76C5-67C680D44EC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E7E961-E332-D627-793B-DC264E66AD4D}"/>
              </a:ext>
            </a:extLst>
          </p:cNvPr>
          <p:cNvSpPr>
            <a:spLocks noGrp="1" noChangeArrowheads="1"/>
          </p:cNvSpPr>
          <p:nvPr>
            <p:ph type="sldNum" sz="quarter" idx="5"/>
          </p:nvPr>
        </p:nvSpPr>
        <p:spPr>
          <a:ln/>
        </p:spPr>
        <p:txBody>
          <a:bodyPr/>
          <a:lstStyle/>
          <a:p>
            <a:fld id="{2AFDFAB0-0565-4840-AAD3-BB34468B07EA}" type="slidenum">
              <a:rPr lang="en-US" altLang="en-US"/>
              <a:pPr/>
              <a:t>15</a:t>
            </a:fld>
            <a:endParaRPr lang="en-US" altLang="en-US"/>
          </a:p>
        </p:txBody>
      </p:sp>
      <p:sp>
        <p:nvSpPr>
          <p:cNvPr id="51202" name="Rectangle 2">
            <a:extLst>
              <a:ext uri="{FF2B5EF4-FFF2-40B4-BE49-F238E27FC236}">
                <a16:creationId xmlns:a16="http://schemas.microsoft.com/office/drawing/2014/main" id="{FE3915AE-34BF-2E09-B02F-F6656F64BD19}"/>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6529394D-4916-4D23-A733-4C0A4503476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144BBF-3226-F306-24D3-664F442A309D}"/>
              </a:ext>
            </a:extLst>
          </p:cNvPr>
          <p:cNvSpPr>
            <a:spLocks noGrp="1" noChangeArrowheads="1"/>
          </p:cNvSpPr>
          <p:nvPr>
            <p:ph type="sldNum" sz="quarter" idx="5"/>
          </p:nvPr>
        </p:nvSpPr>
        <p:spPr>
          <a:ln/>
        </p:spPr>
        <p:txBody>
          <a:bodyPr/>
          <a:lstStyle/>
          <a:p>
            <a:fld id="{A3FE8383-D944-4E6B-BC29-02EF61A1AB99}" type="slidenum">
              <a:rPr lang="en-US" altLang="en-US"/>
              <a:pPr/>
              <a:t>16</a:t>
            </a:fld>
            <a:endParaRPr lang="en-US" altLang="en-US"/>
          </a:p>
        </p:txBody>
      </p:sp>
      <p:sp>
        <p:nvSpPr>
          <p:cNvPr id="52226" name="Rectangle 2">
            <a:extLst>
              <a:ext uri="{FF2B5EF4-FFF2-40B4-BE49-F238E27FC236}">
                <a16:creationId xmlns:a16="http://schemas.microsoft.com/office/drawing/2014/main" id="{5F92E201-6900-87C8-5F20-1F3160634D00}"/>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57D5E2EA-139F-D8E4-5889-7C702F1AE3C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A2A102-4E6D-4BC9-87BB-141D77438B6C}"/>
              </a:ext>
            </a:extLst>
          </p:cNvPr>
          <p:cNvSpPr>
            <a:spLocks noGrp="1" noChangeArrowheads="1"/>
          </p:cNvSpPr>
          <p:nvPr>
            <p:ph type="sldNum" sz="quarter" idx="5"/>
          </p:nvPr>
        </p:nvSpPr>
        <p:spPr>
          <a:ln/>
        </p:spPr>
        <p:txBody>
          <a:bodyPr/>
          <a:lstStyle/>
          <a:p>
            <a:fld id="{AC284B80-53FF-4AB8-9155-0464289DF56F}" type="slidenum">
              <a:rPr lang="en-US" altLang="en-US"/>
              <a:pPr/>
              <a:t>17</a:t>
            </a:fld>
            <a:endParaRPr lang="en-US" altLang="en-US"/>
          </a:p>
        </p:txBody>
      </p:sp>
      <p:sp>
        <p:nvSpPr>
          <p:cNvPr id="53250" name="Rectangle 2">
            <a:extLst>
              <a:ext uri="{FF2B5EF4-FFF2-40B4-BE49-F238E27FC236}">
                <a16:creationId xmlns:a16="http://schemas.microsoft.com/office/drawing/2014/main" id="{D9E72FF9-3343-31A3-FBF8-CEB74E8D5071}"/>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4BCA3026-C4E5-772C-E197-F3B489912E0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74261BC-038F-42F5-4198-37FBD3188977}"/>
              </a:ext>
            </a:extLst>
          </p:cNvPr>
          <p:cNvSpPr>
            <a:spLocks noGrp="1" noChangeArrowheads="1"/>
          </p:cNvSpPr>
          <p:nvPr>
            <p:ph type="sldNum" sz="quarter" idx="5"/>
          </p:nvPr>
        </p:nvSpPr>
        <p:spPr>
          <a:ln/>
        </p:spPr>
        <p:txBody>
          <a:bodyPr/>
          <a:lstStyle/>
          <a:p>
            <a:fld id="{D6EA83BD-FCA7-43DC-93DA-306F98F29C2E}" type="slidenum">
              <a:rPr lang="en-US" altLang="en-US"/>
              <a:pPr/>
              <a:t>18</a:t>
            </a:fld>
            <a:endParaRPr lang="en-US" altLang="en-US"/>
          </a:p>
        </p:txBody>
      </p:sp>
      <p:sp>
        <p:nvSpPr>
          <p:cNvPr id="54274" name="Rectangle 2">
            <a:extLst>
              <a:ext uri="{FF2B5EF4-FFF2-40B4-BE49-F238E27FC236}">
                <a16:creationId xmlns:a16="http://schemas.microsoft.com/office/drawing/2014/main" id="{CB0F3D52-832C-7763-DA8B-C3DA638B4273}"/>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751F65C3-1441-DB2A-25E0-28553DFC167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6828CC-05C8-E18B-C09D-6776551420ED}"/>
              </a:ext>
            </a:extLst>
          </p:cNvPr>
          <p:cNvSpPr>
            <a:spLocks noGrp="1" noChangeArrowheads="1"/>
          </p:cNvSpPr>
          <p:nvPr>
            <p:ph type="sldNum" sz="quarter" idx="5"/>
          </p:nvPr>
        </p:nvSpPr>
        <p:spPr>
          <a:ln/>
        </p:spPr>
        <p:txBody>
          <a:bodyPr/>
          <a:lstStyle/>
          <a:p>
            <a:fld id="{0F59205F-18F4-475A-8935-45CD9D6CCBFB}" type="slidenum">
              <a:rPr lang="en-US" altLang="en-US"/>
              <a:pPr/>
              <a:t>19</a:t>
            </a:fld>
            <a:endParaRPr lang="en-US" altLang="en-US"/>
          </a:p>
        </p:txBody>
      </p:sp>
      <p:sp>
        <p:nvSpPr>
          <p:cNvPr id="55298" name="Rectangle 2">
            <a:extLst>
              <a:ext uri="{FF2B5EF4-FFF2-40B4-BE49-F238E27FC236}">
                <a16:creationId xmlns:a16="http://schemas.microsoft.com/office/drawing/2014/main" id="{326FFB86-2A45-72AA-2B4B-7CF889C8EA42}"/>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5709270E-ADC4-93A7-49BA-F6D008F06D1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012B49-BEEC-0411-E3A9-444BAC3FDD1C}"/>
              </a:ext>
            </a:extLst>
          </p:cNvPr>
          <p:cNvSpPr>
            <a:spLocks noGrp="1" noChangeArrowheads="1"/>
          </p:cNvSpPr>
          <p:nvPr>
            <p:ph type="sldNum" sz="quarter" idx="5"/>
          </p:nvPr>
        </p:nvSpPr>
        <p:spPr>
          <a:ln/>
        </p:spPr>
        <p:txBody>
          <a:bodyPr/>
          <a:lstStyle/>
          <a:p>
            <a:fld id="{A964D688-34F7-4115-A405-0AC0FD3057DE}" type="slidenum">
              <a:rPr lang="en-US" altLang="en-US"/>
              <a:pPr/>
              <a:t>2</a:t>
            </a:fld>
            <a:endParaRPr lang="en-US" altLang="en-US"/>
          </a:p>
        </p:txBody>
      </p:sp>
      <p:sp>
        <p:nvSpPr>
          <p:cNvPr id="37890" name="Rectangle 2">
            <a:extLst>
              <a:ext uri="{FF2B5EF4-FFF2-40B4-BE49-F238E27FC236}">
                <a16:creationId xmlns:a16="http://schemas.microsoft.com/office/drawing/2014/main" id="{B8623B2C-3173-F14D-487E-E62753AC7281}"/>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F85FD98F-54BF-DA94-C126-213BD8EC4CB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94D985-EEA1-58EB-C0CD-2DA8FD712E54}"/>
              </a:ext>
            </a:extLst>
          </p:cNvPr>
          <p:cNvSpPr>
            <a:spLocks noGrp="1" noChangeArrowheads="1"/>
          </p:cNvSpPr>
          <p:nvPr>
            <p:ph type="sldNum" sz="quarter" idx="5"/>
          </p:nvPr>
        </p:nvSpPr>
        <p:spPr>
          <a:ln/>
        </p:spPr>
        <p:txBody>
          <a:bodyPr/>
          <a:lstStyle/>
          <a:p>
            <a:fld id="{3D60397C-5763-443E-AD41-D6FFC805C6BD}" type="slidenum">
              <a:rPr lang="en-US" altLang="en-US"/>
              <a:pPr/>
              <a:t>20</a:t>
            </a:fld>
            <a:endParaRPr lang="en-US" altLang="en-US"/>
          </a:p>
        </p:txBody>
      </p:sp>
      <p:sp>
        <p:nvSpPr>
          <p:cNvPr id="56322" name="Rectangle 2">
            <a:extLst>
              <a:ext uri="{FF2B5EF4-FFF2-40B4-BE49-F238E27FC236}">
                <a16:creationId xmlns:a16="http://schemas.microsoft.com/office/drawing/2014/main" id="{1C97BC98-941E-BC18-CC91-2F6214D7E2A0}"/>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B9CBBE1C-4EE1-47AA-D561-3892A8F9A59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19E9B1-EDF2-A9C1-91E0-3802AF18A4B2}"/>
              </a:ext>
            </a:extLst>
          </p:cNvPr>
          <p:cNvSpPr>
            <a:spLocks noGrp="1" noChangeArrowheads="1"/>
          </p:cNvSpPr>
          <p:nvPr>
            <p:ph type="sldNum" sz="quarter" idx="5"/>
          </p:nvPr>
        </p:nvSpPr>
        <p:spPr>
          <a:ln/>
        </p:spPr>
        <p:txBody>
          <a:bodyPr/>
          <a:lstStyle/>
          <a:p>
            <a:fld id="{09347C83-ACA0-409D-BBB4-73A7F348C0E1}" type="slidenum">
              <a:rPr lang="en-US" altLang="en-US"/>
              <a:pPr/>
              <a:t>21</a:t>
            </a:fld>
            <a:endParaRPr lang="en-US" altLang="en-US"/>
          </a:p>
        </p:txBody>
      </p:sp>
      <p:sp>
        <p:nvSpPr>
          <p:cNvPr id="57346" name="Rectangle 2">
            <a:extLst>
              <a:ext uri="{FF2B5EF4-FFF2-40B4-BE49-F238E27FC236}">
                <a16:creationId xmlns:a16="http://schemas.microsoft.com/office/drawing/2014/main" id="{A76C6250-9C60-4B94-3975-4494D25F251A}"/>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4DFA8F5C-30E6-0B7F-F1E4-3A8A1198C20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A06710-6531-3282-3A9D-AE150A9D24FB}"/>
              </a:ext>
            </a:extLst>
          </p:cNvPr>
          <p:cNvSpPr>
            <a:spLocks noGrp="1" noChangeArrowheads="1"/>
          </p:cNvSpPr>
          <p:nvPr>
            <p:ph type="sldNum" sz="quarter" idx="5"/>
          </p:nvPr>
        </p:nvSpPr>
        <p:spPr>
          <a:ln/>
        </p:spPr>
        <p:txBody>
          <a:bodyPr/>
          <a:lstStyle/>
          <a:p>
            <a:fld id="{72716A87-3B7B-44E1-A619-D87EA6764341}" type="slidenum">
              <a:rPr lang="en-US" altLang="en-US"/>
              <a:pPr/>
              <a:t>22</a:t>
            </a:fld>
            <a:endParaRPr lang="en-US" altLang="en-US"/>
          </a:p>
        </p:txBody>
      </p:sp>
      <p:sp>
        <p:nvSpPr>
          <p:cNvPr id="58370" name="Rectangle 2">
            <a:extLst>
              <a:ext uri="{FF2B5EF4-FFF2-40B4-BE49-F238E27FC236}">
                <a16:creationId xmlns:a16="http://schemas.microsoft.com/office/drawing/2014/main" id="{689E9156-886D-25B8-1822-F3F91936BA1A}"/>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396979BA-79B6-B950-F185-F4DAE9235F2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FD6FB3-B459-42AA-B116-E8F8A0FC3CF4}"/>
              </a:ext>
            </a:extLst>
          </p:cNvPr>
          <p:cNvSpPr>
            <a:spLocks noGrp="1" noChangeArrowheads="1"/>
          </p:cNvSpPr>
          <p:nvPr>
            <p:ph type="sldNum" sz="quarter" idx="5"/>
          </p:nvPr>
        </p:nvSpPr>
        <p:spPr>
          <a:ln/>
        </p:spPr>
        <p:txBody>
          <a:bodyPr/>
          <a:lstStyle/>
          <a:p>
            <a:fld id="{AC1715E2-CC7E-4678-8103-2A9737D0BA4F}" type="slidenum">
              <a:rPr lang="en-US" altLang="en-US"/>
              <a:pPr/>
              <a:t>23</a:t>
            </a:fld>
            <a:endParaRPr lang="en-US" altLang="en-US"/>
          </a:p>
        </p:txBody>
      </p:sp>
      <p:sp>
        <p:nvSpPr>
          <p:cNvPr id="59394" name="Rectangle 2">
            <a:extLst>
              <a:ext uri="{FF2B5EF4-FFF2-40B4-BE49-F238E27FC236}">
                <a16:creationId xmlns:a16="http://schemas.microsoft.com/office/drawing/2014/main" id="{9C37B002-D124-C900-142C-D9DAA66E7E02}"/>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0CA6C115-232E-03BE-8FED-B0C2811746F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BB6199-A7FE-83CD-F9EC-5E9BEA3A1DD8}"/>
              </a:ext>
            </a:extLst>
          </p:cNvPr>
          <p:cNvSpPr>
            <a:spLocks noGrp="1" noChangeArrowheads="1"/>
          </p:cNvSpPr>
          <p:nvPr>
            <p:ph type="sldNum" sz="quarter" idx="5"/>
          </p:nvPr>
        </p:nvSpPr>
        <p:spPr>
          <a:ln/>
        </p:spPr>
        <p:txBody>
          <a:bodyPr/>
          <a:lstStyle/>
          <a:p>
            <a:fld id="{B6866828-0DF9-4985-B245-A4648DA80B94}" type="slidenum">
              <a:rPr lang="en-US" altLang="en-US"/>
              <a:pPr/>
              <a:t>24</a:t>
            </a:fld>
            <a:endParaRPr lang="en-US" altLang="en-US"/>
          </a:p>
        </p:txBody>
      </p:sp>
      <p:sp>
        <p:nvSpPr>
          <p:cNvPr id="63490" name="Rectangle 2">
            <a:extLst>
              <a:ext uri="{FF2B5EF4-FFF2-40B4-BE49-F238E27FC236}">
                <a16:creationId xmlns:a16="http://schemas.microsoft.com/office/drawing/2014/main" id="{88750B3F-D1E3-F365-C454-320FDD1D7CDC}"/>
              </a:ext>
            </a:extLst>
          </p:cNvPr>
          <p:cNvSpPr>
            <a:spLocks noRot="1" noChangeArrowheads="1" noTextEdit="1"/>
          </p:cNvSpPr>
          <p:nvPr>
            <p:ph type="sldImg"/>
          </p:nvPr>
        </p:nvSpPr>
        <p:spPr>
          <a:xfrm>
            <a:off x="1144588" y="685800"/>
            <a:ext cx="4572000" cy="3429000"/>
          </a:xfrm>
          <a:ln/>
        </p:spPr>
      </p:sp>
      <p:sp>
        <p:nvSpPr>
          <p:cNvPr id="63491" name="Rectangle 3">
            <a:extLst>
              <a:ext uri="{FF2B5EF4-FFF2-40B4-BE49-F238E27FC236}">
                <a16:creationId xmlns:a16="http://schemas.microsoft.com/office/drawing/2014/main" id="{883C5656-3CF8-A659-CA29-723EA5B3DDEB}"/>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3DFC5B-DF79-63DD-D268-DEFFB0F0E712}"/>
              </a:ext>
            </a:extLst>
          </p:cNvPr>
          <p:cNvSpPr>
            <a:spLocks noGrp="1" noChangeArrowheads="1"/>
          </p:cNvSpPr>
          <p:nvPr>
            <p:ph type="sldNum" sz="quarter" idx="5"/>
          </p:nvPr>
        </p:nvSpPr>
        <p:spPr>
          <a:ln/>
        </p:spPr>
        <p:txBody>
          <a:bodyPr/>
          <a:lstStyle/>
          <a:p>
            <a:fld id="{047B9E4D-42CA-4C3B-BD28-E8F692B85A49}" type="slidenum">
              <a:rPr lang="en-US" altLang="en-US"/>
              <a:pPr/>
              <a:t>3</a:t>
            </a:fld>
            <a:endParaRPr lang="en-US" altLang="en-US"/>
          </a:p>
        </p:txBody>
      </p:sp>
      <p:sp>
        <p:nvSpPr>
          <p:cNvPr id="38914" name="Rectangle 2">
            <a:extLst>
              <a:ext uri="{FF2B5EF4-FFF2-40B4-BE49-F238E27FC236}">
                <a16:creationId xmlns:a16="http://schemas.microsoft.com/office/drawing/2014/main" id="{9B41CCE1-1739-5FFA-3CF5-DA6B73F9204C}"/>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9257EAE7-E15A-E65C-77BD-2B685C42FA7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B01AA0F-739E-A709-3E15-4F40E1B145BA}"/>
              </a:ext>
            </a:extLst>
          </p:cNvPr>
          <p:cNvSpPr>
            <a:spLocks noGrp="1" noChangeArrowheads="1"/>
          </p:cNvSpPr>
          <p:nvPr>
            <p:ph type="sldNum" sz="quarter" idx="5"/>
          </p:nvPr>
        </p:nvSpPr>
        <p:spPr>
          <a:ln/>
        </p:spPr>
        <p:txBody>
          <a:bodyPr/>
          <a:lstStyle/>
          <a:p>
            <a:fld id="{BCBC0DF4-370D-440C-9002-08A8ADD31F04}" type="slidenum">
              <a:rPr lang="en-US" altLang="en-US"/>
              <a:pPr/>
              <a:t>4</a:t>
            </a:fld>
            <a:endParaRPr lang="en-US" altLang="en-US"/>
          </a:p>
        </p:txBody>
      </p:sp>
      <p:sp>
        <p:nvSpPr>
          <p:cNvPr id="39938" name="Rectangle 2">
            <a:extLst>
              <a:ext uri="{FF2B5EF4-FFF2-40B4-BE49-F238E27FC236}">
                <a16:creationId xmlns:a16="http://schemas.microsoft.com/office/drawing/2014/main" id="{8B5695DB-9654-43F4-5814-9332A3235D3C}"/>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C48A8AE1-97CF-7469-3352-330791D1E4F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3E79C3-CBCF-AB87-8066-DD3343DFC6A5}"/>
              </a:ext>
            </a:extLst>
          </p:cNvPr>
          <p:cNvSpPr>
            <a:spLocks noGrp="1" noChangeArrowheads="1"/>
          </p:cNvSpPr>
          <p:nvPr>
            <p:ph type="sldNum" sz="quarter" idx="5"/>
          </p:nvPr>
        </p:nvSpPr>
        <p:spPr>
          <a:ln/>
        </p:spPr>
        <p:txBody>
          <a:bodyPr/>
          <a:lstStyle/>
          <a:p>
            <a:fld id="{77B2E1CF-0A5B-483C-A690-E6A64BC43623}" type="slidenum">
              <a:rPr lang="en-US" altLang="en-US"/>
              <a:pPr/>
              <a:t>5</a:t>
            </a:fld>
            <a:endParaRPr lang="en-US" altLang="en-US"/>
          </a:p>
        </p:txBody>
      </p:sp>
      <p:sp>
        <p:nvSpPr>
          <p:cNvPr id="40962" name="Rectangle 2">
            <a:extLst>
              <a:ext uri="{FF2B5EF4-FFF2-40B4-BE49-F238E27FC236}">
                <a16:creationId xmlns:a16="http://schemas.microsoft.com/office/drawing/2014/main" id="{153DAB67-45B2-5970-5AED-4C7E8832BD04}"/>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2913CE3F-7E8F-E763-6EEA-B2B7FFCF21E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30270F-A02A-3341-332B-AAE47C0D6810}"/>
              </a:ext>
            </a:extLst>
          </p:cNvPr>
          <p:cNvSpPr>
            <a:spLocks noGrp="1" noChangeArrowheads="1"/>
          </p:cNvSpPr>
          <p:nvPr>
            <p:ph type="sldNum" sz="quarter" idx="5"/>
          </p:nvPr>
        </p:nvSpPr>
        <p:spPr>
          <a:ln/>
        </p:spPr>
        <p:txBody>
          <a:bodyPr/>
          <a:lstStyle/>
          <a:p>
            <a:fld id="{22DCC77E-542A-4E14-B030-18DF86A37D61}" type="slidenum">
              <a:rPr lang="en-US" altLang="en-US"/>
              <a:pPr/>
              <a:t>6</a:t>
            </a:fld>
            <a:endParaRPr lang="en-US" altLang="en-US"/>
          </a:p>
        </p:txBody>
      </p:sp>
      <p:sp>
        <p:nvSpPr>
          <p:cNvPr id="41986" name="Rectangle 2">
            <a:extLst>
              <a:ext uri="{FF2B5EF4-FFF2-40B4-BE49-F238E27FC236}">
                <a16:creationId xmlns:a16="http://schemas.microsoft.com/office/drawing/2014/main" id="{333A32A3-2D52-0D28-4D3E-5E20C8AB18C4}"/>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E4A60E09-52B9-9AA0-4F7E-55A8CDF802C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EC501B-4031-1210-92E6-4106959D2BCD}"/>
              </a:ext>
            </a:extLst>
          </p:cNvPr>
          <p:cNvSpPr>
            <a:spLocks noGrp="1" noChangeArrowheads="1"/>
          </p:cNvSpPr>
          <p:nvPr>
            <p:ph type="sldNum" sz="quarter" idx="5"/>
          </p:nvPr>
        </p:nvSpPr>
        <p:spPr>
          <a:ln/>
        </p:spPr>
        <p:txBody>
          <a:bodyPr/>
          <a:lstStyle/>
          <a:p>
            <a:fld id="{905FAA98-5DCD-44D8-97B8-C43252806FAC}" type="slidenum">
              <a:rPr lang="en-US" altLang="en-US"/>
              <a:pPr/>
              <a:t>7</a:t>
            </a:fld>
            <a:endParaRPr lang="en-US" altLang="en-US"/>
          </a:p>
        </p:txBody>
      </p:sp>
      <p:sp>
        <p:nvSpPr>
          <p:cNvPr id="43010" name="Rectangle 2">
            <a:extLst>
              <a:ext uri="{FF2B5EF4-FFF2-40B4-BE49-F238E27FC236}">
                <a16:creationId xmlns:a16="http://schemas.microsoft.com/office/drawing/2014/main" id="{2EE8D82C-860E-0E71-EB47-DAB29FF8E755}"/>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0179ADEB-BC19-4D00-3D1C-AB30489C336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F04136-42E0-A51F-8674-2FFD7B417716}"/>
              </a:ext>
            </a:extLst>
          </p:cNvPr>
          <p:cNvSpPr>
            <a:spLocks noGrp="1" noChangeArrowheads="1"/>
          </p:cNvSpPr>
          <p:nvPr>
            <p:ph type="sldNum" sz="quarter" idx="5"/>
          </p:nvPr>
        </p:nvSpPr>
        <p:spPr>
          <a:ln/>
        </p:spPr>
        <p:txBody>
          <a:bodyPr/>
          <a:lstStyle/>
          <a:p>
            <a:fld id="{148CB10F-96EE-41F1-94BF-172B07882EDA}" type="slidenum">
              <a:rPr lang="en-US" altLang="en-US"/>
              <a:pPr/>
              <a:t>8</a:t>
            </a:fld>
            <a:endParaRPr lang="en-US" altLang="en-US"/>
          </a:p>
        </p:txBody>
      </p:sp>
      <p:sp>
        <p:nvSpPr>
          <p:cNvPr id="44034" name="Rectangle 2">
            <a:extLst>
              <a:ext uri="{FF2B5EF4-FFF2-40B4-BE49-F238E27FC236}">
                <a16:creationId xmlns:a16="http://schemas.microsoft.com/office/drawing/2014/main" id="{7F8BFB36-1F5F-9036-4B22-34C8B6559044}"/>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1E5DC1B0-6E03-6855-72C3-E0406FD0FF7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AD1D327-63A3-1A0A-E357-A0339002D016}"/>
              </a:ext>
            </a:extLst>
          </p:cNvPr>
          <p:cNvSpPr>
            <a:spLocks noGrp="1" noChangeArrowheads="1"/>
          </p:cNvSpPr>
          <p:nvPr>
            <p:ph type="sldNum" sz="quarter" idx="5"/>
          </p:nvPr>
        </p:nvSpPr>
        <p:spPr>
          <a:ln/>
        </p:spPr>
        <p:txBody>
          <a:bodyPr/>
          <a:lstStyle/>
          <a:p>
            <a:fld id="{05488FF9-8AF1-4A83-AE5E-D82CED1CA186}" type="slidenum">
              <a:rPr lang="en-US" altLang="en-US"/>
              <a:pPr/>
              <a:t>9</a:t>
            </a:fld>
            <a:endParaRPr lang="en-US" altLang="en-US"/>
          </a:p>
        </p:txBody>
      </p:sp>
      <p:sp>
        <p:nvSpPr>
          <p:cNvPr id="45058" name="Rectangle 2">
            <a:extLst>
              <a:ext uri="{FF2B5EF4-FFF2-40B4-BE49-F238E27FC236}">
                <a16:creationId xmlns:a16="http://schemas.microsoft.com/office/drawing/2014/main" id="{ED3A4E3D-EAC2-5AB0-3CCF-FFA17CDB67F9}"/>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2A06BF2B-3649-4422-C89F-CBDBECF84CAD}"/>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611D4BF3-445F-A025-C4BE-AB36B925E324}"/>
              </a:ext>
            </a:extLst>
          </p:cNvPr>
          <p:cNvGrpSpPr>
            <a:grpSpLocks/>
          </p:cNvGrpSpPr>
          <p:nvPr/>
        </p:nvGrpSpPr>
        <p:grpSpPr bwMode="auto">
          <a:xfrm>
            <a:off x="0" y="0"/>
            <a:ext cx="9159875" cy="6858000"/>
            <a:chOff x="0" y="0"/>
            <a:chExt cx="5770" cy="4320"/>
          </a:xfrm>
        </p:grpSpPr>
        <p:sp>
          <p:nvSpPr>
            <p:cNvPr id="5123" name="Rectangle 3">
              <a:extLst>
                <a:ext uri="{FF2B5EF4-FFF2-40B4-BE49-F238E27FC236}">
                  <a16:creationId xmlns:a16="http://schemas.microsoft.com/office/drawing/2014/main" id="{C3CA073F-5C9C-9964-185B-40A7DB82FBAF}"/>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4">
              <a:extLst>
                <a:ext uri="{FF2B5EF4-FFF2-40B4-BE49-F238E27FC236}">
                  <a16:creationId xmlns:a16="http://schemas.microsoft.com/office/drawing/2014/main" id="{09580789-F1AA-727F-B356-A51C6F09B047}"/>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Rectangle 5">
              <a:extLst>
                <a:ext uri="{FF2B5EF4-FFF2-40B4-BE49-F238E27FC236}">
                  <a16:creationId xmlns:a16="http://schemas.microsoft.com/office/drawing/2014/main" id="{124812EF-B941-EC5C-02A0-43086C50BC7E}"/>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6" name="Rectangle 6">
              <a:extLst>
                <a:ext uri="{FF2B5EF4-FFF2-40B4-BE49-F238E27FC236}">
                  <a16:creationId xmlns:a16="http://schemas.microsoft.com/office/drawing/2014/main" id="{0CEFA765-3357-5507-8D97-C0E4E000FD0B}"/>
                </a:ext>
              </a:extLst>
            </p:cNvPr>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7" name="Rectangle 7">
              <a:extLst>
                <a:ext uri="{FF2B5EF4-FFF2-40B4-BE49-F238E27FC236}">
                  <a16:creationId xmlns:a16="http://schemas.microsoft.com/office/drawing/2014/main" id="{1CF6758E-5A41-554A-C5D4-0711F63A9435}"/>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8" name="Rectangle 8">
              <a:extLst>
                <a:ext uri="{FF2B5EF4-FFF2-40B4-BE49-F238E27FC236}">
                  <a16:creationId xmlns:a16="http://schemas.microsoft.com/office/drawing/2014/main" id="{1B15935F-A465-C28C-952F-27BEC0912BA7}"/>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9" name="Rectangle 9">
              <a:extLst>
                <a:ext uri="{FF2B5EF4-FFF2-40B4-BE49-F238E27FC236}">
                  <a16:creationId xmlns:a16="http://schemas.microsoft.com/office/drawing/2014/main" id="{6F80C40B-A5FE-6A8F-41BF-2758960CAC51}"/>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0" name="Rectangle 10">
              <a:extLst>
                <a:ext uri="{FF2B5EF4-FFF2-40B4-BE49-F238E27FC236}">
                  <a16:creationId xmlns:a16="http://schemas.microsoft.com/office/drawing/2014/main" id="{69092EEB-D886-8EC5-4B85-A3E56A5E7B85}"/>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1" name="Rectangle 11">
              <a:extLst>
                <a:ext uri="{FF2B5EF4-FFF2-40B4-BE49-F238E27FC236}">
                  <a16:creationId xmlns:a16="http://schemas.microsoft.com/office/drawing/2014/main" id="{7BBE1FA0-F4E5-4A5E-6B33-C06A06A6F883}"/>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2" name="Rectangle 12">
              <a:extLst>
                <a:ext uri="{FF2B5EF4-FFF2-40B4-BE49-F238E27FC236}">
                  <a16:creationId xmlns:a16="http://schemas.microsoft.com/office/drawing/2014/main" id="{E2DC807D-8D0B-6475-E902-C3484BEE4879}"/>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3" name="Rectangle 13">
              <a:extLst>
                <a:ext uri="{FF2B5EF4-FFF2-40B4-BE49-F238E27FC236}">
                  <a16:creationId xmlns:a16="http://schemas.microsoft.com/office/drawing/2014/main" id="{DCAE20AB-4A1D-EC9F-E4C7-AB019C80CFC5}"/>
                </a:ext>
              </a:extLst>
            </p:cNvPr>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4" name="Rectangle 14">
              <a:extLst>
                <a:ext uri="{FF2B5EF4-FFF2-40B4-BE49-F238E27FC236}">
                  <a16:creationId xmlns:a16="http://schemas.microsoft.com/office/drawing/2014/main" id="{38162333-2838-6EDF-D36B-1EA6A34E7F8D}"/>
                </a:ext>
              </a:extLst>
            </p:cNvPr>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5" name="Rectangle 15">
              <a:extLst>
                <a:ext uri="{FF2B5EF4-FFF2-40B4-BE49-F238E27FC236}">
                  <a16:creationId xmlns:a16="http://schemas.microsoft.com/office/drawing/2014/main" id="{134670CF-2976-A631-6EDA-07F149EB585C}"/>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6" name="Rectangle 16">
              <a:extLst>
                <a:ext uri="{FF2B5EF4-FFF2-40B4-BE49-F238E27FC236}">
                  <a16:creationId xmlns:a16="http://schemas.microsoft.com/office/drawing/2014/main" id="{EE68302E-3330-138D-D215-62242F665634}"/>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7" name="Rectangle 17">
              <a:extLst>
                <a:ext uri="{FF2B5EF4-FFF2-40B4-BE49-F238E27FC236}">
                  <a16:creationId xmlns:a16="http://schemas.microsoft.com/office/drawing/2014/main" id="{4C082D8F-DA2C-0AEE-1547-4092560EBDC1}"/>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8" name="Rectangle 18">
              <a:extLst>
                <a:ext uri="{FF2B5EF4-FFF2-40B4-BE49-F238E27FC236}">
                  <a16:creationId xmlns:a16="http://schemas.microsoft.com/office/drawing/2014/main" id="{A5EFEB6D-7A2B-1B45-694D-FA5D3DD54595}"/>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9" name="Rectangle 19">
              <a:extLst>
                <a:ext uri="{FF2B5EF4-FFF2-40B4-BE49-F238E27FC236}">
                  <a16:creationId xmlns:a16="http://schemas.microsoft.com/office/drawing/2014/main" id="{EC2DA980-EEDC-65D2-BB35-DB451B3CB896}"/>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0" name="Rectangle 20">
              <a:extLst>
                <a:ext uri="{FF2B5EF4-FFF2-40B4-BE49-F238E27FC236}">
                  <a16:creationId xmlns:a16="http://schemas.microsoft.com/office/drawing/2014/main" id="{CC82F99B-5CCB-3381-4A84-51255BD111E9}"/>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1" name="Rectangle 21">
              <a:extLst>
                <a:ext uri="{FF2B5EF4-FFF2-40B4-BE49-F238E27FC236}">
                  <a16:creationId xmlns:a16="http://schemas.microsoft.com/office/drawing/2014/main" id="{8C0833EB-D3BC-2A7B-A37D-F0D879F66C85}"/>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42" name="Freeform 22">
              <a:extLst>
                <a:ext uri="{FF2B5EF4-FFF2-40B4-BE49-F238E27FC236}">
                  <a16:creationId xmlns:a16="http://schemas.microsoft.com/office/drawing/2014/main" id="{D0270ECB-2DC4-D865-D317-A18837CA7AB3}"/>
                </a:ext>
              </a:extLst>
            </p:cNvPr>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GB"/>
            </a:p>
          </p:txBody>
        </p:sp>
        <p:sp>
          <p:nvSpPr>
            <p:cNvPr id="5143" name="Freeform 23">
              <a:extLst>
                <a:ext uri="{FF2B5EF4-FFF2-40B4-BE49-F238E27FC236}">
                  <a16:creationId xmlns:a16="http://schemas.microsoft.com/office/drawing/2014/main" id="{E216D258-A728-E7D2-703A-F9269907414E}"/>
                </a:ext>
              </a:extLst>
            </p:cNvPr>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grpSp>
      <p:sp>
        <p:nvSpPr>
          <p:cNvPr id="5144" name="Rectangle 24">
            <a:extLst>
              <a:ext uri="{FF2B5EF4-FFF2-40B4-BE49-F238E27FC236}">
                <a16:creationId xmlns:a16="http://schemas.microsoft.com/office/drawing/2014/main" id="{AE138635-3045-7129-E5BB-C97FC77747C7}"/>
              </a:ext>
            </a:extLst>
          </p:cNvPr>
          <p:cNvSpPr>
            <a:spLocks noGrp="1" noChangeArrowheads="1"/>
          </p:cNvSpPr>
          <p:nvPr>
            <p:ph type="ctrTitle" sz="quarter"/>
          </p:nvPr>
        </p:nvSpPr>
        <p:spPr>
          <a:xfrm>
            <a:off x="685800" y="1600200"/>
            <a:ext cx="7772400" cy="1828800"/>
          </a:xfrm>
        </p:spPr>
        <p:txBody>
          <a:bodyPr/>
          <a:lstStyle>
            <a:lvl1pPr>
              <a:defRPr sz="4800"/>
            </a:lvl1pPr>
          </a:lstStyle>
          <a:p>
            <a:pPr lvl="0"/>
            <a:r>
              <a:rPr lang="en-US" altLang="en-US" noProof="0"/>
              <a:t>Click to edit Master title style</a:t>
            </a:r>
          </a:p>
        </p:txBody>
      </p:sp>
      <p:sp>
        <p:nvSpPr>
          <p:cNvPr id="5145" name="Rectangle 25">
            <a:extLst>
              <a:ext uri="{FF2B5EF4-FFF2-40B4-BE49-F238E27FC236}">
                <a16:creationId xmlns:a16="http://schemas.microsoft.com/office/drawing/2014/main" id="{41689F97-1AD5-23C9-BC52-CB814458F3A4}"/>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5146" name="Rectangle 26">
            <a:extLst>
              <a:ext uri="{FF2B5EF4-FFF2-40B4-BE49-F238E27FC236}">
                <a16:creationId xmlns:a16="http://schemas.microsoft.com/office/drawing/2014/main" id="{7E76879D-B77B-F5AD-059D-E0429BD99A71}"/>
              </a:ext>
            </a:extLst>
          </p:cNvPr>
          <p:cNvSpPr>
            <a:spLocks noGrp="1" noChangeArrowheads="1"/>
          </p:cNvSpPr>
          <p:nvPr>
            <p:ph type="dt" sz="quarter" idx="2"/>
          </p:nvPr>
        </p:nvSpPr>
        <p:spPr>
          <a:xfrm>
            <a:off x="457200" y="6243638"/>
            <a:ext cx="2133600" cy="457200"/>
          </a:xfrm>
        </p:spPr>
        <p:txBody>
          <a:bodyPr/>
          <a:lstStyle>
            <a:lvl1pPr>
              <a:defRPr/>
            </a:lvl1pPr>
          </a:lstStyle>
          <a:p>
            <a:endParaRPr lang="en-US" altLang="en-US"/>
          </a:p>
        </p:txBody>
      </p:sp>
      <p:sp>
        <p:nvSpPr>
          <p:cNvPr id="5147" name="Rectangle 27">
            <a:extLst>
              <a:ext uri="{FF2B5EF4-FFF2-40B4-BE49-F238E27FC236}">
                <a16:creationId xmlns:a16="http://schemas.microsoft.com/office/drawing/2014/main" id="{93305ED5-DBFA-BDD2-1B33-F052BD46E1B8}"/>
              </a:ext>
            </a:extLst>
          </p:cNvPr>
          <p:cNvSpPr>
            <a:spLocks noGrp="1" noChangeArrowheads="1"/>
          </p:cNvSpPr>
          <p:nvPr>
            <p:ph type="ftr" sz="quarter" idx="3"/>
          </p:nvPr>
        </p:nvSpPr>
        <p:spPr/>
        <p:txBody>
          <a:bodyPr/>
          <a:lstStyle>
            <a:lvl1pPr>
              <a:defRPr/>
            </a:lvl1pPr>
          </a:lstStyle>
          <a:p>
            <a:endParaRPr lang="en-US" altLang="en-US"/>
          </a:p>
        </p:txBody>
      </p:sp>
      <p:sp>
        <p:nvSpPr>
          <p:cNvPr id="5148" name="Rectangle 28">
            <a:extLst>
              <a:ext uri="{FF2B5EF4-FFF2-40B4-BE49-F238E27FC236}">
                <a16:creationId xmlns:a16="http://schemas.microsoft.com/office/drawing/2014/main" id="{150CB80B-75BC-7DA5-EA50-3596CA3FB334}"/>
              </a:ext>
            </a:extLst>
          </p:cNvPr>
          <p:cNvSpPr>
            <a:spLocks noGrp="1" noChangeArrowheads="1"/>
          </p:cNvSpPr>
          <p:nvPr>
            <p:ph type="sldNum" sz="quarter" idx="4"/>
          </p:nvPr>
        </p:nvSpPr>
        <p:spPr/>
        <p:txBody>
          <a:bodyPr/>
          <a:lstStyle>
            <a:lvl1pPr>
              <a:defRPr/>
            </a:lvl1pPr>
          </a:lstStyle>
          <a:p>
            <a:fld id="{B099D391-8FA7-4D89-BF40-5E3D78F90C0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1292-A798-3F06-AD92-F7E4D2937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F33118-642B-06CA-E653-9430095692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A84016BC-C1B7-0A77-D331-434F5059D491}"/>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4D2B147-24CB-9BA7-07A5-CA381860883E}"/>
              </a:ext>
            </a:extLst>
          </p:cNvPr>
          <p:cNvSpPr>
            <a:spLocks noGrp="1"/>
          </p:cNvSpPr>
          <p:nvPr>
            <p:ph type="sldNum" sz="quarter" idx="11"/>
          </p:nvPr>
        </p:nvSpPr>
        <p:spPr/>
        <p:txBody>
          <a:bodyPr/>
          <a:lstStyle>
            <a:lvl1pPr>
              <a:defRPr/>
            </a:lvl1pPr>
          </a:lstStyle>
          <a:p>
            <a:fld id="{419679A0-B803-4F2E-B23D-0903DEE8CF3B}" type="slidenum">
              <a:rPr lang="en-US" altLang="en-US"/>
              <a:pPr/>
              <a:t>‹#›</a:t>
            </a:fld>
            <a:endParaRPr lang="en-US" altLang="en-US"/>
          </a:p>
        </p:txBody>
      </p:sp>
      <p:sp>
        <p:nvSpPr>
          <p:cNvPr id="6" name="Date Placeholder 5">
            <a:extLst>
              <a:ext uri="{FF2B5EF4-FFF2-40B4-BE49-F238E27FC236}">
                <a16:creationId xmlns:a16="http://schemas.microsoft.com/office/drawing/2014/main" id="{E3903E01-0D0E-E0FC-B0B1-480247C8BD89}"/>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20422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D143EF-CE30-3D57-437F-B424D3CF047F}"/>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14C5C4-2C8F-42D6-BDE2-DB16ABFBB1C2}"/>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6F75923-5DE6-8A78-3E8E-DBE8B0A183CE}"/>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0AE3C8B-6EE2-7A87-8FB2-9210FA6027D9}"/>
              </a:ext>
            </a:extLst>
          </p:cNvPr>
          <p:cNvSpPr>
            <a:spLocks noGrp="1"/>
          </p:cNvSpPr>
          <p:nvPr>
            <p:ph type="sldNum" sz="quarter" idx="11"/>
          </p:nvPr>
        </p:nvSpPr>
        <p:spPr/>
        <p:txBody>
          <a:bodyPr/>
          <a:lstStyle>
            <a:lvl1pPr>
              <a:defRPr/>
            </a:lvl1pPr>
          </a:lstStyle>
          <a:p>
            <a:fld id="{D3B83872-50FA-4F68-87D1-6E055104C661}" type="slidenum">
              <a:rPr lang="en-US" altLang="en-US"/>
              <a:pPr/>
              <a:t>‹#›</a:t>
            </a:fld>
            <a:endParaRPr lang="en-US" altLang="en-US"/>
          </a:p>
        </p:txBody>
      </p:sp>
      <p:sp>
        <p:nvSpPr>
          <p:cNvPr id="6" name="Date Placeholder 5">
            <a:extLst>
              <a:ext uri="{FF2B5EF4-FFF2-40B4-BE49-F238E27FC236}">
                <a16:creationId xmlns:a16="http://schemas.microsoft.com/office/drawing/2014/main" id="{D8DAD3E7-69C3-F589-7ECD-86DBA44D7798}"/>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35829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AA06-0987-F0FB-AA00-60CA513C8DE4}"/>
              </a:ext>
            </a:extLst>
          </p:cNvPr>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Online Image Placeholder 2">
            <a:extLst>
              <a:ext uri="{FF2B5EF4-FFF2-40B4-BE49-F238E27FC236}">
                <a16:creationId xmlns:a16="http://schemas.microsoft.com/office/drawing/2014/main" id="{171D3B1C-609A-04A4-FA0A-82CC05E838F0}"/>
              </a:ext>
            </a:extLst>
          </p:cNvPr>
          <p:cNvSpPr>
            <a:spLocks noGrp="1"/>
          </p:cNvSpPr>
          <p:nvPr>
            <p:ph type="clipArt" sz="half" idx="1"/>
          </p:nvPr>
        </p:nvSpPr>
        <p:spPr>
          <a:xfrm>
            <a:off x="457200" y="1600200"/>
            <a:ext cx="4038600" cy="4530725"/>
          </a:xfrm>
        </p:spPr>
        <p:txBody>
          <a:bodyPr/>
          <a:lstStyle/>
          <a:p>
            <a:endParaRPr lang="en-GB"/>
          </a:p>
        </p:txBody>
      </p:sp>
      <p:sp>
        <p:nvSpPr>
          <p:cNvPr id="4" name="Text Placeholder 3">
            <a:extLst>
              <a:ext uri="{FF2B5EF4-FFF2-40B4-BE49-F238E27FC236}">
                <a16:creationId xmlns:a16="http://schemas.microsoft.com/office/drawing/2014/main" id="{5F66D782-2270-96B8-1D59-91B759683A31}"/>
              </a:ext>
            </a:extLst>
          </p:cNvPr>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950B901-CD21-98C3-A01A-B20C03FA5C6C}"/>
              </a:ext>
            </a:extLst>
          </p:cNvPr>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7503945-6D31-70CA-7645-EC3E27404A27}"/>
              </a:ext>
            </a:extLst>
          </p:cNvPr>
          <p:cNvSpPr>
            <a:spLocks noGrp="1"/>
          </p:cNvSpPr>
          <p:nvPr>
            <p:ph type="sldNum" sz="quarter" idx="11"/>
          </p:nvPr>
        </p:nvSpPr>
        <p:spPr>
          <a:xfrm>
            <a:off x="6553200" y="6243638"/>
            <a:ext cx="2133600" cy="457200"/>
          </a:xfrm>
        </p:spPr>
        <p:txBody>
          <a:bodyPr/>
          <a:lstStyle>
            <a:lvl1pPr>
              <a:defRPr/>
            </a:lvl1pPr>
          </a:lstStyle>
          <a:p>
            <a:fld id="{87F32EB0-C4BF-4FAB-9BFE-E3C1615CAF78}" type="slidenum">
              <a:rPr lang="en-US" altLang="en-US"/>
              <a:pPr/>
              <a:t>‹#›</a:t>
            </a:fld>
            <a:endParaRPr lang="en-US" altLang="en-US"/>
          </a:p>
        </p:txBody>
      </p:sp>
      <p:sp>
        <p:nvSpPr>
          <p:cNvPr id="7" name="Date Placeholder 6">
            <a:extLst>
              <a:ext uri="{FF2B5EF4-FFF2-40B4-BE49-F238E27FC236}">
                <a16:creationId xmlns:a16="http://schemas.microsoft.com/office/drawing/2014/main" id="{8E2CB612-B707-4E9A-9A0A-2E1A35852362}"/>
              </a:ext>
            </a:extLst>
          </p:cNvPr>
          <p:cNvSpPr>
            <a:spLocks noGrp="1"/>
          </p:cNvSpPr>
          <p:nvPr>
            <p:ph type="dt" sz="half" idx="12"/>
          </p:nvPr>
        </p:nvSpPr>
        <p:spPr>
          <a:xfrm>
            <a:off x="457200" y="6248400"/>
            <a:ext cx="2133600" cy="457200"/>
          </a:xfrm>
        </p:spPr>
        <p:txBody>
          <a:bodyPr/>
          <a:lstStyle>
            <a:lvl1pPr>
              <a:defRPr/>
            </a:lvl1pPr>
          </a:lstStyle>
          <a:p>
            <a:endParaRPr lang="en-US" altLang="en-US"/>
          </a:p>
        </p:txBody>
      </p:sp>
    </p:spTree>
    <p:extLst>
      <p:ext uri="{BB962C8B-B14F-4D97-AF65-F5344CB8AC3E}">
        <p14:creationId xmlns:p14="http://schemas.microsoft.com/office/powerpoint/2010/main" val="230027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4E95-6C6E-D2FE-B7D5-8B3083FC28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F71C72-693B-A79A-B36F-E73B0AF8DE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24AB8582-2CA2-518E-0A76-1CD04476C4F4}"/>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4FAB6A2-920A-8459-42A5-3CFC92CF94EF}"/>
              </a:ext>
            </a:extLst>
          </p:cNvPr>
          <p:cNvSpPr>
            <a:spLocks noGrp="1"/>
          </p:cNvSpPr>
          <p:nvPr>
            <p:ph type="sldNum" sz="quarter" idx="11"/>
          </p:nvPr>
        </p:nvSpPr>
        <p:spPr/>
        <p:txBody>
          <a:bodyPr/>
          <a:lstStyle>
            <a:lvl1pPr>
              <a:defRPr/>
            </a:lvl1pPr>
          </a:lstStyle>
          <a:p>
            <a:fld id="{473A663A-BBC8-4C98-ADE3-27D05970BC2F}" type="slidenum">
              <a:rPr lang="en-US" altLang="en-US"/>
              <a:pPr/>
              <a:t>‹#›</a:t>
            </a:fld>
            <a:endParaRPr lang="en-US" altLang="en-US"/>
          </a:p>
        </p:txBody>
      </p:sp>
      <p:sp>
        <p:nvSpPr>
          <p:cNvPr id="6" name="Date Placeholder 5">
            <a:extLst>
              <a:ext uri="{FF2B5EF4-FFF2-40B4-BE49-F238E27FC236}">
                <a16:creationId xmlns:a16="http://schemas.microsoft.com/office/drawing/2014/main" id="{D96E54D3-F9B6-EB7E-D3DD-DAC919A27C8C}"/>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405566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9B77-F0AF-827B-87CC-69497D4282E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F683A-3761-0C2C-EB1E-175F01CEBEA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C6E6455A-1CFB-D226-E2FA-7433916D0C56}"/>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5182B73-1250-0F84-44A8-E8F076E586AB}"/>
              </a:ext>
            </a:extLst>
          </p:cNvPr>
          <p:cNvSpPr>
            <a:spLocks noGrp="1"/>
          </p:cNvSpPr>
          <p:nvPr>
            <p:ph type="sldNum" sz="quarter" idx="11"/>
          </p:nvPr>
        </p:nvSpPr>
        <p:spPr/>
        <p:txBody>
          <a:bodyPr/>
          <a:lstStyle>
            <a:lvl1pPr>
              <a:defRPr/>
            </a:lvl1pPr>
          </a:lstStyle>
          <a:p>
            <a:fld id="{1A1636B8-D379-4839-8966-331D4498EAD6}" type="slidenum">
              <a:rPr lang="en-US" altLang="en-US"/>
              <a:pPr/>
              <a:t>‹#›</a:t>
            </a:fld>
            <a:endParaRPr lang="en-US" altLang="en-US"/>
          </a:p>
        </p:txBody>
      </p:sp>
      <p:sp>
        <p:nvSpPr>
          <p:cNvPr id="6" name="Date Placeholder 5">
            <a:extLst>
              <a:ext uri="{FF2B5EF4-FFF2-40B4-BE49-F238E27FC236}">
                <a16:creationId xmlns:a16="http://schemas.microsoft.com/office/drawing/2014/main" id="{1DD6FEAD-F5C1-6C91-DD61-23F676B9B293}"/>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6877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2234-8202-7227-D71B-AEE773F7F6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B6932E-AC35-C3A5-0AC2-5B5992CCEB65}"/>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F097B0-25ED-C8AF-D7CC-A87216E6216C}"/>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27E0D9A-3363-B79E-7C04-085F025AC1C1}"/>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728C678-44BB-3B79-2DA9-29ACB241F0C4}"/>
              </a:ext>
            </a:extLst>
          </p:cNvPr>
          <p:cNvSpPr>
            <a:spLocks noGrp="1"/>
          </p:cNvSpPr>
          <p:nvPr>
            <p:ph type="sldNum" sz="quarter" idx="11"/>
          </p:nvPr>
        </p:nvSpPr>
        <p:spPr/>
        <p:txBody>
          <a:bodyPr/>
          <a:lstStyle>
            <a:lvl1pPr>
              <a:defRPr/>
            </a:lvl1pPr>
          </a:lstStyle>
          <a:p>
            <a:fld id="{D1389179-6E74-4F27-9509-8CB4923D8927}" type="slidenum">
              <a:rPr lang="en-US" altLang="en-US"/>
              <a:pPr/>
              <a:t>‹#›</a:t>
            </a:fld>
            <a:endParaRPr lang="en-US" altLang="en-US"/>
          </a:p>
        </p:txBody>
      </p:sp>
      <p:sp>
        <p:nvSpPr>
          <p:cNvPr id="7" name="Date Placeholder 6">
            <a:extLst>
              <a:ext uri="{FF2B5EF4-FFF2-40B4-BE49-F238E27FC236}">
                <a16:creationId xmlns:a16="http://schemas.microsoft.com/office/drawing/2014/main" id="{6E68CB38-C080-DB78-9970-EAE9B61A2377}"/>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417642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0A32-3C96-6C01-FD89-7A3C961975A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6A4770-FA76-E8ED-E175-B83078CB36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B09E17-600D-309E-3A90-B50F9A12D40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BB46E0-EB9D-8DE0-364E-6DAB1F0F34E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5A08A7-F5E2-C9E0-7E02-FFFBFA2898A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68927274-A086-F430-9C2B-0606D3FB7D56}"/>
              </a:ext>
            </a:extLst>
          </p:cNvPr>
          <p:cNvSpPr>
            <a:spLocks noGrp="1"/>
          </p:cNvSpPr>
          <p:nvPr>
            <p:ph type="ftr" sz="quarter"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A02D3C42-7FD1-E58A-3D88-BD728113AF02}"/>
              </a:ext>
            </a:extLst>
          </p:cNvPr>
          <p:cNvSpPr>
            <a:spLocks noGrp="1"/>
          </p:cNvSpPr>
          <p:nvPr>
            <p:ph type="sldNum" sz="quarter" idx="11"/>
          </p:nvPr>
        </p:nvSpPr>
        <p:spPr/>
        <p:txBody>
          <a:bodyPr/>
          <a:lstStyle>
            <a:lvl1pPr>
              <a:defRPr/>
            </a:lvl1pPr>
          </a:lstStyle>
          <a:p>
            <a:fld id="{4B6D3A50-9299-4177-BA8C-7BE69110C067}" type="slidenum">
              <a:rPr lang="en-US" altLang="en-US"/>
              <a:pPr/>
              <a:t>‹#›</a:t>
            </a:fld>
            <a:endParaRPr lang="en-US" altLang="en-US"/>
          </a:p>
        </p:txBody>
      </p:sp>
      <p:sp>
        <p:nvSpPr>
          <p:cNvPr id="9" name="Date Placeholder 8">
            <a:extLst>
              <a:ext uri="{FF2B5EF4-FFF2-40B4-BE49-F238E27FC236}">
                <a16:creationId xmlns:a16="http://schemas.microsoft.com/office/drawing/2014/main" id="{50148680-4F05-7D5E-B87B-8775E79012F8}"/>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98655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0A6B-C275-5F3F-ED4A-3DBAE713A75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FEC9869C-1453-917E-FAB8-7493B71DF1F3}"/>
              </a:ext>
            </a:extLst>
          </p:cNvPr>
          <p:cNvSpPr>
            <a:spLocks noGrp="1"/>
          </p:cNvSpPr>
          <p:nvPr>
            <p:ph type="ftr" sz="quarter"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234484F-8AE6-D45A-6A4E-C9325A4CD674}"/>
              </a:ext>
            </a:extLst>
          </p:cNvPr>
          <p:cNvSpPr>
            <a:spLocks noGrp="1"/>
          </p:cNvSpPr>
          <p:nvPr>
            <p:ph type="sldNum" sz="quarter" idx="11"/>
          </p:nvPr>
        </p:nvSpPr>
        <p:spPr/>
        <p:txBody>
          <a:bodyPr/>
          <a:lstStyle>
            <a:lvl1pPr>
              <a:defRPr/>
            </a:lvl1pPr>
          </a:lstStyle>
          <a:p>
            <a:fld id="{F97A1CAE-844B-4171-9386-726F03995C78}" type="slidenum">
              <a:rPr lang="en-US" altLang="en-US"/>
              <a:pPr/>
              <a:t>‹#›</a:t>
            </a:fld>
            <a:endParaRPr lang="en-US" altLang="en-US"/>
          </a:p>
        </p:txBody>
      </p:sp>
      <p:sp>
        <p:nvSpPr>
          <p:cNvPr id="5" name="Date Placeholder 4">
            <a:extLst>
              <a:ext uri="{FF2B5EF4-FFF2-40B4-BE49-F238E27FC236}">
                <a16:creationId xmlns:a16="http://schemas.microsoft.com/office/drawing/2014/main" id="{074865C3-1936-F75F-35AE-C0A4BD6E207D}"/>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20267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2E0604-CC0A-C629-A593-483903E7968D}"/>
              </a:ext>
            </a:extLst>
          </p:cNvPr>
          <p:cNvSpPr>
            <a:spLocks noGrp="1"/>
          </p:cNvSpPr>
          <p:nvPr>
            <p:ph type="ftr" sz="quarter"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B63A8E5E-B0FB-BF26-314A-2BEE90CF4809}"/>
              </a:ext>
            </a:extLst>
          </p:cNvPr>
          <p:cNvSpPr>
            <a:spLocks noGrp="1"/>
          </p:cNvSpPr>
          <p:nvPr>
            <p:ph type="sldNum" sz="quarter" idx="11"/>
          </p:nvPr>
        </p:nvSpPr>
        <p:spPr/>
        <p:txBody>
          <a:bodyPr/>
          <a:lstStyle>
            <a:lvl1pPr>
              <a:defRPr/>
            </a:lvl1pPr>
          </a:lstStyle>
          <a:p>
            <a:fld id="{7E0A1999-71ED-4EA5-80CE-CD4807695BD2}" type="slidenum">
              <a:rPr lang="en-US" altLang="en-US"/>
              <a:pPr/>
              <a:t>‹#›</a:t>
            </a:fld>
            <a:endParaRPr lang="en-US" altLang="en-US"/>
          </a:p>
        </p:txBody>
      </p:sp>
      <p:sp>
        <p:nvSpPr>
          <p:cNvPr id="4" name="Date Placeholder 3">
            <a:extLst>
              <a:ext uri="{FF2B5EF4-FFF2-40B4-BE49-F238E27FC236}">
                <a16:creationId xmlns:a16="http://schemas.microsoft.com/office/drawing/2014/main" id="{7F6D66E3-C2EF-5004-C3F3-83E657E53FB1}"/>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99930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AD99-8B44-D39F-0ED2-4BB43CCC3A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6B7FF3-AD6D-B491-1A99-F49DFBF3C59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EB13D4-43BC-7B2A-8BD4-662FC86DDC9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20B41708-82B8-B725-EDE5-E567D497BC59}"/>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501378D-2B9F-48EC-E972-C2048F663FF9}"/>
              </a:ext>
            </a:extLst>
          </p:cNvPr>
          <p:cNvSpPr>
            <a:spLocks noGrp="1"/>
          </p:cNvSpPr>
          <p:nvPr>
            <p:ph type="sldNum" sz="quarter" idx="11"/>
          </p:nvPr>
        </p:nvSpPr>
        <p:spPr/>
        <p:txBody>
          <a:bodyPr/>
          <a:lstStyle>
            <a:lvl1pPr>
              <a:defRPr/>
            </a:lvl1pPr>
          </a:lstStyle>
          <a:p>
            <a:fld id="{38671FF4-3C4C-426A-A6D6-D66CFFDDDFE8}" type="slidenum">
              <a:rPr lang="en-US" altLang="en-US"/>
              <a:pPr/>
              <a:t>‹#›</a:t>
            </a:fld>
            <a:endParaRPr lang="en-US" altLang="en-US"/>
          </a:p>
        </p:txBody>
      </p:sp>
      <p:sp>
        <p:nvSpPr>
          <p:cNvPr id="7" name="Date Placeholder 6">
            <a:extLst>
              <a:ext uri="{FF2B5EF4-FFF2-40B4-BE49-F238E27FC236}">
                <a16:creationId xmlns:a16="http://schemas.microsoft.com/office/drawing/2014/main" id="{97B83779-6F9B-54F0-1CCC-2718634C7D1B}"/>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67300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3086-3FE0-A7BA-348C-542B22CF8E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2B593A-D149-E3B0-BC11-953A83E5D5D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DE0524-07B1-A349-0B5A-9F4426BC5F0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871C651F-D6C0-7682-4308-9330EF0A4665}"/>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BF4D0D5-E428-884C-2C69-2B80FDFED302}"/>
              </a:ext>
            </a:extLst>
          </p:cNvPr>
          <p:cNvSpPr>
            <a:spLocks noGrp="1"/>
          </p:cNvSpPr>
          <p:nvPr>
            <p:ph type="sldNum" sz="quarter" idx="11"/>
          </p:nvPr>
        </p:nvSpPr>
        <p:spPr/>
        <p:txBody>
          <a:bodyPr/>
          <a:lstStyle>
            <a:lvl1pPr>
              <a:defRPr/>
            </a:lvl1pPr>
          </a:lstStyle>
          <a:p>
            <a:fld id="{34F532AC-B87C-414D-9FEE-861D5EAD1758}" type="slidenum">
              <a:rPr lang="en-US" altLang="en-US"/>
              <a:pPr/>
              <a:t>‹#›</a:t>
            </a:fld>
            <a:endParaRPr lang="en-US" altLang="en-US"/>
          </a:p>
        </p:txBody>
      </p:sp>
      <p:sp>
        <p:nvSpPr>
          <p:cNvPr id="7" name="Date Placeholder 6">
            <a:extLst>
              <a:ext uri="{FF2B5EF4-FFF2-40B4-BE49-F238E27FC236}">
                <a16:creationId xmlns:a16="http://schemas.microsoft.com/office/drawing/2014/main" id="{48EF57A8-864D-72E7-4119-2C768F6CC058}"/>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17485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312809E1-7D87-48AD-AE70-C06A21797375}"/>
              </a:ext>
            </a:extLst>
          </p:cNvPr>
          <p:cNvGrpSpPr>
            <a:grpSpLocks/>
          </p:cNvGrpSpPr>
          <p:nvPr/>
        </p:nvGrpSpPr>
        <p:grpSpPr bwMode="auto">
          <a:xfrm>
            <a:off x="0" y="0"/>
            <a:ext cx="9159875" cy="6858000"/>
            <a:chOff x="0" y="0"/>
            <a:chExt cx="5770" cy="4320"/>
          </a:xfrm>
        </p:grpSpPr>
        <p:sp>
          <p:nvSpPr>
            <p:cNvPr id="4099" name="Rectangle 3">
              <a:extLst>
                <a:ext uri="{FF2B5EF4-FFF2-40B4-BE49-F238E27FC236}">
                  <a16:creationId xmlns:a16="http://schemas.microsoft.com/office/drawing/2014/main" id="{55059EE5-60A2-C80D-F1D2-71EAEFFD7586}"/>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0" name="Rectangle 4">
              <a:extLst>
                <a:ext uri="{FF2B5EF4-FFF2-40B4-BE49-F238E27FC236}">
                  <a16:creationId xmlns:a16="http://schemas.microsoft.com/office/drawing/2014/main" id="{4E13E49A-9E98-A49D-813D-AE3C81E1AAAA}"/>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1" name="Rectangle 5">
              <a:extLst>
                <a:ext uri="{FF2B5EF4-FFF2-40B4-BE49-F238E27FC236}">
                  <a16:creationId xmlns:a16="http://schemas.microsoft.com/office/drawing/2014/main" id="{6FFD9A3B-FE73-CAE6-CBEA-714FD217F809}"/>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2" name="Rectangle 6">
              <a:extLst>
                <a:ext uri="{FF2B5EF4-FFF2-40B4-BE49-F238E27FC236}">
                  <a16:creationId xmlns:a16="http://schemas.microsoft.com/office/drawing/2014/main" id="{6C13716E-A30C-5784-88E2-12F9B0EE3837}"/>
                </a:ext>
              </a:extLst>
            </p:cNvPr>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3" name="Rectangle 7">
              <a:extLst>
                <a:ext uri="{FF2B5EF4-FFF2-40B4-BE49-F238E27FC236}">
                  <a16:creationId xmlns:a16="http://schemas.microsoft.com/office/drawing/2014/main" id="{92323CE2-987D-97D8-B66A-E20CB8CFA45E}"/>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4" name="Rectangle 8">
              <a:extLst>
                <a:ext uri="{FF2B5EF4-FFF2-40B4-BE49-F238E27FC236}">
                  <a16:creationId xmlns:a16="http://schemas.microsoft.com/office/drawing/2014/main" id="{05889AA5-D1C7-8721-D59E-90FD2E810346}"/>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5" name="Rectangle 9">
              <a:extLst>
                <a:ext uri="{FF2B5EF4-FFF2-40B4-BE49-F238E27FC236}">
                  <a16:creationId xmlns:a16="http://schemas.microsoft.com/office/drawing/2014/main" id="{B3C833BA-372C-5C57-C126-1A39B303A8CA}"/>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6" name="Rectangle 10">
              <a:extLst>
                <a:ext uri="{FF2B5EF4-FFF2-40B4-BE49-F238E27FC236}">
                  <a16:creationId xmlns:a16="http://schemas.microsoft.com/office/drawing/2014/main" id="{FF270300-9613-8FA6-153A-9B1EFB81E142}"/>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7" name="Rectangle 11">
              <a:extLst>
                <a:ext uri="{FF2B5EF4-FFF2-40B4-BE49-F238E27FC236}">
                  <a16:creationId xmlns:a16="http://schemas.microsoft.com/office/drawing/2014/main" id="{634CBC65-58F1-1790-064F-A2FA144B1F5C}"/>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8" name="Rectangle 12">
              <a:extLst>
                <a:ext uri="{FF2B5EF4-FFF2-40B4-BE49-F238E27FC236}">
                  <a16:creationId xmlns:a16="http://schemas.microsoft.com/office/drawing/2014/main" id="{0760087A-1F48-C979-D77F-ADAD28194D29}"/>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9" name="Rectangle 13">
              <a:extLst>
                <a:ext uri="{FF2B5EF4-FFF2-40B4-BE49-F238E27FC236}">
                  <a16:creationId xmlns:a16="http://schemas.microsoft.com/office/drawing/2014/main" id="{DEC7A721-83CE-423D-4270-93B655CE7CEA}"/>
                </a:ext>
              </a:extLst>
            </p:cNvPr>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0" name="Rectangle 14">
              <a:extLst>
                <a:ext uri="{FF2B5EF4-FFF2-40B4-BE49-F238E27FC236}">
                  <a16:creationId xmlns:a16="http://schemas.microsoft.com/office/drawing/2014/main" id="{E50F3E07-648E-9453-84AE-CDE3BFC832B7}"/>
                </a:ext>
              </a:extLst>
            </p:cNvPr>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1" name="Rectangle 15">
              <a:extLst>
                <a:ext uri="{FF2B5EF4-FFF2-40B4-BE49-F238E27FC236}">
                  <a16:creationId xmlns:a16="http://schemas.microsoft.com/office/drawing/2014/main" id="{7FDE7CE4-77B6-2E75-9403-EFF3E19EB488}"/>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2" name="Rectangle 16">
              <a:extLst>
                <a:ext uri="{FF2B5EF4-FFF2-40B4-BE49-F238E27FC236}">
                  <a16:creationId xmlns:a16="http://schemas.microsoft.com/office/drawing/2014/main" id="{4B549975-9B46-3C81-75AD-DEE5A9DB094A}"/>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3" name="Rectangle 17">
              <a:extLst>
                <a:ext uri="{FF2B5EF4-FFF2-40B4-BE49-F238E27FC236}">
                  <a16:creationId xmlns:a16="http://schemas.microsoft.com/office/drawing/2014/main" id="{194E63D8-3FEB-B2FE-C5AE-60E9B66A4D94}"/>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4" name="Rectangle 18">
              <a:extLst>
                <a:ext uri="{FF2B5EF4-FFF2-40B4-BE49-F238E27FC236}">
                  <a16:creationId xmlns:a16="http://schemas.microsoft.com/office/drawing/2014/main" id="{CBDCBD6A-CF41-DD68-72FF-01CB290473DC}"/>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5" name="Rectangle 19">
              <a:extLst>
                <a:ext uri="{FF2B5EF4-FFF2-40B4-BE49-F238E27FC236}">
                  <a16:creationId xmlns:a16="http://schemas.microsoft.com/office/drawing/2014/main" id="{4B511A01-F7CC-4A16-466A-29D1012558B8}"/>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6" name="Rectangle 20">
              <a:extLst>
                <a:ext uri="{FF2B5EF4-FFF2-40B4-BE49-F238E27FC236}">
                  <a16:creationId xmlns:a16="http://schemas.microsoft.com/office/drawing/2014/main" id="{E90DA690-7CC4-58DD-2283-C604EF93FB03}"/>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7" name="Rectangle 21">
              <a:extLst>
                <a:ext uri="{FF2B5EF4-FFF2-40B4-BE49-F238E27FC236}">
                  <a16:creationId xmlns:a16="http://schemas.microsoft.com/office/drawing/2014/main" id="{306A4405-26FE-8870-4206-9549C652838B}"/>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18" name="Freeform 22">
              <a:extLst>
                <a:ext uri="{FF2B5EF4-FFF2-40B4-BE49-F238E27FC236}">
                  <a16:creationId xmlns:a16="http://schemas.microsoft.com/office/drawing/2014/main" id="{9F3473E6-35F2-4007-1CBA-813364400EF8}"/>
                </a:ext>
              </a:extLst>
            </p:cNvPr>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GB"/>
            </a:p>
          </p:txBody>
        </p:sp>
        <p:sp>
          <p:nvSpPr>
            <p:cNvPr id="4119" name="Freeform 23">
              <a:extLst>
                <a:ext uri="{FF2B5EF4-FFF2-40B4-BE49-F238E27FC236}">
                  <a16:creationId xmlns:a16="http://schemas.microsoft.com/office/drawing/2014/main" id="{8E0F44CC-A077-856E-10A2-6C485201EA18}"/>
                </a:ext>
              </a:extLst>
            </p:cNvPr>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a:p>
          </p:txBody>
        </p:sp>
      </p:grpSp>
      <p:sp>
        <p:nvSpPr>
          <p:cNvPr id="4120" name="Rectangle 24">
            <a:extLst>
              <a:ext uri="{FF2B5EF4-FFF2-40B4-BE49-F238E27FC236}">
                <a16:creationId xmlns:a16="http://schemas.microsoft.com/office/drawing/2014/main" id="{C5B4C613-9369-1A34-6F26-2C58274D6F3B}"/>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4121" name="Rectangle 25">
            <a:extLst>
              <a:ext uri="{FF2B5EF4-FFF2-40B4-BE49-F238E27FC236}">
                <a16:creationId xmlns:a16="http://schemas.microsoft.com/office/drawing/2014/main" id="{04BE3B24-BF68-AD89-E31E-8155692B0D0F}"/>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22" name="Rectangle 26">
            <a:extLst>
              <a:ext uri="{FF2B5EF4-FFF2-40B4-BE49-F238E27FC236}">
                <a16:creationId xmlns:a16="http://schemas.microsoft.com/office/drawing/2014/main" id="{340C90EE-A13F-DF96-DCE8-C5C4EC27804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FFFFFF"/>
                  </a:outerShdw>
                </a:effectLst>
                <a:latin typeface="+mn-lt"/>
              </a:defRPr>
            </a:lvl1pPr>
          </a:lstStyle>
          <a:p>
            <a:endParaRPr lang="en-US" altLang="en-US"/>
          </a:p>
        </p:txBody>
      </p:sp>
      <p:sp>
        <p:nvSpPr>
          <p:cNvPr id="4123" name="Rectangle 27">
            <a:extLst>
              <a:ext uri="{FF2B5EF4-FFF2-40B4-BE49-F238E27FC236}">
                <a16:creationId xmlns:a16="http://schemas.microsoft.com/office/drawing/2014/main" id="{0272323C-EFF0-C5DD-767B-3A79E538670D}"/>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FFFFFF"/>
                  </a:outerShdw>
                </a:effectLst>
                <a:latin typeface="+mn-lt"/>
              </a:defRPr>
            </a:lvl1pPr>
          </a:lstStyle>
          <a:p>
            <a:fld id="{E301D97E-003B-4147-85E3-9B2CE3138BAB}" type="slidenum">
              <a:rPr lang="en-US" altLang="en-US"/>
              <a:pPr/>
              <a:t>‹#›</a:t>
            </a:fld>
            <a:endParaRPr lang="en-US" altLang="en-US"/>
          </a:p>
        </p:txBody>
      </p:sp>
      <p:sp>
        <p:nvSpPr>
          <p:cNvPr id="4124" name="Rectangle 28">
            <a:extLst>
              <a:ext uri="{FF2B5EF4-FFF2-40B4-BE49-F238E27FC236}">
                <a16:creationId xmlns:a16="http://schemas.microsoft.com/office/drawing/2014/main" id="{8E1A3D91-B531-261D-5CA7-9B5A11429A34}"/>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FFFFFF"/>
                  </a:outerShdw>
                </a:effectLst>
                <a:latin typeface="+mn-lt"/>
              </a:defRPr>
            </a:lvl1pPr>
          </a:lstStyle>
          <a:p>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200" kern="12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FFFFFF"/>
            </a:outerShdw>
          </a:effectLst>
          <a:latin typeface="Tahoma" panose="020B0604030504040204" pitchFamily="34" charset="0"/>
        </a:defRPr>
      </a:lvl2pPr>
      <a:lvl3pPr algn="ctr" rtl="0" fontAlgn="base">
        <a:spcBef>
          <a:spcPct val="0"/>
        </a:spcBef>
        <a:spcAft>
          <a:spcPct val="0"/>
        </a:spcAft>
        <a:defRPr sz="4200">
          <a:solidFill>
            <a:schemeClr val="tx2"/>
          </a:solidFill>
          <a:effectLst>
            <a:outerShdw blurRad="38100" dist="38100" dir="2700000" algn="tl">
              <a:srgbClr val="FFFFFF"/>
            </a:outerShdw>
          </a:effectLst>
          <a:latin typeface="Tahoma" panose="020B0604030504040204" pitchFamily="34" charset="0"/>
        </a:defRPr>
      </a:lvl3pPr>
      <a:lvl4pPr algn="ctr" rtl="0" fontAlgn="base">
        <a:spcBef>
          <a:spcPct val="0"/>
        </a:spcBef>
        <a:spcAft>
          <a:spcPct val="0"/>
        </a:spcAft>
        <a:defRPr sz="4200">
          <a:solidFill>
            <a:schemeClr val="tx2"/>
          </a:solidFill>
          <a:effectLst>
            <a:outerShdw blurRad="38100" dist="38100" dir="2700000" algn="tl">
              <a:srgbClr val="FFFFFF"/>
            </a:outerShdw>
          </a:effectLst>
          <a:latin typeface="Tahoma" panose="020B0604030504040204" pitchFamily="34" charset="0"/>
        </a:defRPr>
      </a:lvl4pPr>
      <a:lvl5pPr algn="ctr" rtl="0" fontAlgn="base">
        <a:spcBef>
          <a:spcPct val="0"/>
        </a:spcBef>
        <a:spcAft>
          <a:spcPct val="0"/>
        </a:spcAft>
        <a:defRPr sz="4200">
          <a:solidFill>
            <a:schemeClr val="tx2"/>
          </a:solidFill>
          <a:effectLst>
            <a:outerShdw blurRad="38100" dist="38100" dir="2700000" algn="tl">
              <a:srgbClr val="FFFFFF"/>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FFFFFF"/>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FFFFFF"/>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FFFFFF"/>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FFFFFF"/>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l"/>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anose="05000000000000000000" pitchFamily="2" charset="2"/>
        <a:buChar char="l"/>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tx2"/>
        </a:buClr>
        <a:buSzPct val="80000"/>
        <a:buFont typeface="Wingdings" panose="05000000000000000000" pitchFamily="2" charset="2"/>
        <a:buChar char="l"/>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hlink"/>
        </a:buClr>
        <a:buSzPct val="80000"/>
        <a:buFont typeface="Wingdings" panose="05000000000000000000" pitchFamily="2" charset="2"/>
        <a:buChar char="l"/>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tx1"/>
        </a:buClr>
        <a:buSzPct val="80000"/>
        <a:buFont typeface="Wingdings" panose="05000000000000000000" pitchFamily="2" charset="2"/>
        <a:buChar char="l"/>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oleObject" Target="../embeddings/oleObject2.bin"/><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wmf"/><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costumearmour.com/westpoint.JPG" TargetMode="Externa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28E21F0-80CB-BCFE-F131-DDE8DB9012B6}"/>
              </a:ext>
            </a:extLst>
          </p:cNvPr>
          <p:cNvSpPr>
            <a:spLocks noGrp="1" noChangeArrowheads="1"/>
          </p:cNvSpPr>
          <p:nvPr>
            <p:ph type="ctrTitle"/>
          </p:nvPr>
        </p:nvSpPr>
        <p:spPr>
          <a:xfrm>
            <a:off x="304800" y="304800"/>
            <a:ext cx="8610600" cy="1066800"/>
          </a:xfrm>
        </p:spPr>
        <p:txBody>
          <a:bodyPr/>
          <a:lstStyle/>
          <a:p>
            <a:r>
              <a:rPr lang="en-US" altLang="en-US" sz="7200" b="1">
                <a:latin typeface="Tiger Rag LET" pitchFamily="2" charset="0"/>
              </a:rPr>
              <a:t>The Masque of the Red Death</a:t>
            </a:r>
          </a:p>
        </p:txBody>
      </p:sp>
      <p:sp>
        <p:nvSpPr>
          <p:cNvPr id="2051" name="Rectangle 3">
            <a:extLst>
              <a:ext uri="{FF2B5EF4-FFF2-40B4-BE49-F238E27FC236}">
                <a16:creationId xmlns:a16="http://schemas.microsoft.com/office/drawing/2014/main" id="{5BF64F03-0A22-09B7-E09B-1106526FB718}"/>
              </a:ext>
            </a:extLst>
          </p:cNvPr>
          <p:cNvSpPr>
            <a:spLocks noGrp="1" noChangeArrowheads="1"/>
          </p:cNvSpPr>
          <p:nvPr>
            <p:ph type="subTitle" idx="1"/>
          </p:nvPr>
        </p:nvSpPr>
        <p:spPr>
          <a:xfrm>
            <a:off x="5181600" y="1981200"/>
            <a:ext cx="3048000" cy="838200"/>
          </a:xfrm>
        </p:spPr>
        <p:txBody>
          <a:bodyPr/>
          <a:lstStyle/>
          <a:p>
            <a:r>
              <a:rPr lang="en-US" altLang="en-US" sz="4400" b="1">
                <a:latin typeface="Tiger Rag LET" pitchFamily="2" charset="0"/>
              </a:rPr>
              <a:t>Edgar Allan Poe</a:t>
            </a:r>
          </a:p>
        </p:txBody>
      </p:sp>
      <p:pic>
        <p:nvPicPr>
          <p:cNvPr id="2054" name="Picture 6">
            <a:extLst>
              <a:ext uri="{FF2B5EF4-FFF2-40B4-BE49-F238E27FC236}">
                <a16:creationId xmlns:a16="http://schemas.microsoft.com/office/drawing/2014/main" id="{B22B1A21-CCE2-4C32-A1E1-F9A44FB03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000"/>
          <a:stretch>
            <a:fillRect/>
          </a:stretch>
        </p:blipFill>
        <p:spPr bwMode="auto">
          <a:xfrm>
            <a:off x="762000" y="1981200"/>
            <a:ext cx="3476625" cy="4419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CCFC7D3-02EB-2221-1DFA-B629826F0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429000"/>
            <a:ext cx="1844675" cy="2528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EFB367E-14D7-8402-4F11-A04C18FD303A}"/>
              </a:ext>
            </a:extLst>
          </p:cNvPr>
          <p:cNvSpPr>
            <a:spLocks noGrp="1" noChangeArrowheads="1"/>
          </p:cNvSpPr>
          <p:nvPr>
            <p:ph type="title"/>
          </p:nvPr>
        </p:nvSpPr>
        <p:spPr/>
        <p:txBody>
          <a:bodyPr/>
          <a:lstStyle/>
          <a:p>
            <a:r>
              <a:rPr lang="en-US" altLang="en-US" sz="5400" b="1">
                <a:latin typeface="Tiger Rag LET" pitchFamily="2" charset="0"/>
              </a:rPr>
              <a:t>. . . continued</a:t>
            </a:r>
          </a:p>
        </p:txBody>
      </p:sp>
      <p:sp>
        <p:nvSpPr>
          <p:cNvPr id="25603" name="Rectangle 3">
            <a:extLst>
              <a:ext uri="{FF2B5EF4-FFF2-40B4-BE49-F238E27FC236}">
                <a16:creationId xmlns:a16="http://schemas.microsoft.com/office/drawing/2014/main" id="{6B048A5D-D3C1-F619-1E8D-CE46027183F7}"/>
              </a:ext>
            </a:extLst>
          </p:cNvPr>
          <p:cNvSpPr>
            <a:spLocks noGrp="1" noChangeArrowheads="1"/>
          </p:cNvSpPr>
          <p:nvPr>
            <p:ph type="body" idx="1"/>
          </p:nvPr>
        </p:nvSpPr>
        <p:spPr>
          <a:xfrm>
            <a:off x="685800" y="1600200"/>
            <a:ext cx="4572000" cy="4572000"/>
          </a:xfrm>
        </p:spPr>
        <p:txBody>
          <a:bodyPr/>
          <a:lstStyle/>
          <a:p>
            <a:pPr>
              <a:buFont typeface="Wingdings" panose="05000000000000000000" pitchFamily="2" charset="2"/>
              <a:buChar char="Ï"/>
            </a:pPr>
            <a:r>
              <a:rPr lang="en-US" altLang="en-US" sz="3600"/>
              <a:t>Died in Baltimore after having been found in a drunken stupor</a:t>
            </a:r>
          </a:p>
          <a:p>
            <a:pPr>
              <a:buFont typeface="Wingdings" panose="05000000000000000000" pitchFamily="2" charset="2"/>
              <a:buChar char="Ï"/>
            </a:pPr>
            <a:r>
              <a:rPr lang="en-US" altLang="en-US" sz="3600"/>
              <a:t>Died a poor man</a:t>
            </a:r>
          </a:p>
        </p:txBody>
      </p:sp>
      <p:pic>
        <p:nvPicPr>
          <p:cNvPr id="25605" name="Picture 5">
            <a:extLst>
              <a:ext uri="{FF2B5EF4-FFF2-40B4-BE49-F238E27FC236}">
                <a16:creationId xmlns:a16="http://schemas.microsoft.com/office/drawing/2014/main" id="{5478464B-A686-F8EB-AD03-9E3E23780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371600"/>
            <a:ext cx="2679700"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ACDE916-6672-CD1D-35DF-83840EB76820}"/>
              </a:ext>
            </a:extLst>
          </p:cNvPr>
          <p:cNvSpPr>
            <a:spLocks noGrp="1" noChangeArrowheads="1"/>
          </p:cNvSpPr>
          <p:nvPr>
            <p:ph type="title"/>
          </p:nvPr>
        </p:nvSpPr>
        <p:spPr/>
        <p:txBody>
          <a:bodyPr/>
          <a:lstStyle/>
          <a:p>
            <a:r>
              <a:rPr lang="en-US" altLang="en-US" sz="5400" b="1">
                <a:latin typeface="Tiger Rag LET" pitchFamily="2" charset="0"/>
              </a:rPr>
              <a:t>Poe’s Work</a:t>
            </a:r>
          </a:p>
        </p:txBody>
      </p:sp>
      <p:sp>
        <p:nvSpPr>
          <p:cNvPr id="26627" name="Rectangle 3">
            <a:extLst>
              <a:ext uri="{FF2B5EF4-FFF2-40B4-BE49-F238E27FC236}">
                <a16:creationId xmlns:a16="http://schemas.microsoft.com/office/drawing/2014/main" id="{86523108-5C8C-2031-5E46-41F528BBF0B4}"/>
              </a:ext>
            </a:extLst>
          </p:cNvPr>
          <p:cNvSpPr>
            <a:spLocks noGrp="1" noChangeArrowheads="1"/>
          </p:cNvSpPr>
          <p:nvPr>
            <p:ph type="body" sz="half" idx="2"/>
          </p:nvPr>
        </p:nvSpPr>
        <p:spPr>
          <a:xfrm>
            <a:off x="4419600" y="1600200"/>
            <a:ext cx="4267200" cy="4362450"/>
          </a:xfrm>
        </p:spPr>
        <p:txBody>
          <a:bodyPr/>
          <a:lstStyle/>
          <a:p>
            <a:pPr>
              <a:buFont typeface="Wingdings" panose="05000000000000000000" pitchFamily="2" charset="2"/>
              <a:buNone/>
            </a:pPr>
            <a:r>
              <a:rPr lang="en-US" altLang="en-US" sz="3600"/>
              <a:t>Known for:</a:t>
            </a:r>
          </a:p>
          <a:p>
            <a:pPr lvl="1">
              <a:buFont typeface="Webdings" panose="05030102010509060703" pitchFamily="18" charset="2"/>
              <a:buChar char=""/>
            </a:pPr>
            <a:r>
              <a:rPr lang="en-US" altLang="en-US" sz="3200"/>
              <a:t>Tales of mystery and terror stories</a:t>
            </a:r>
          </a:p>
          <a:p>
            <a:pPr lvl="1">
              <a:buFont typeface="Webdings" panose="05030102010509060703" pitchFamily="18" charset="2"/>
              <a:buChar char=""/>
            </a:pPr>
            <a:r>
              <a:rPr lang="en-US" altLang="en-US" sz="3200"/>
              <a:t>Introducing the modern detective story</a:t>
            </a:r>
          </a:p>
        </p:txBody>
      </p:sp>
      <p:graphicFrame>
        <p:nvGraphicFramePr>
          <p:cNvPr id="26628" name="Object 4">
            <a:extLst>
              <a:ext uri="{FF2B5EF4-FFF2-40B4-BE49-F238E27FC236}">
                <a16:creationId xmlns:a16="http://schemas.microsoft.com/office/drawing/2014/main" id="{D2E4D79A-DAC4-4EEA-CC6C-AB891439AB9F}"/>
              </a:ext>
            </a:extLst>
          </p:cNvPr>
          <p:cNvGraphicFramePr>
            <a:graphicFrameLocks noChangeAspect="1"/>
          </p:cNvGraphicFramePr>
          <p:nvPr>
            <p:ph type="clipArt" sz="half" idx="1"/>
          </p:nvPr>
        </p:nvGraphicFramePr>
        <p:xfrm>
          <a:off x="839788" y="1600200"/>
          <a:ext cx="3268662" cy="4530725"/>
        </p:xfrm>
        <a:graphic>
          <a:graphicData uri="http://schemas.openxmlformats.org/presentationml/2006/ole">
            <mc:AlternateContent xmlns:mc="http://schemas.openxmlformats.org/markup-compatibility/2006">
              <mc:Choice xmlns:v="urn:schemas-microsoft-com:vml" Requires="v">
                <p:oleObj name="Clip" r:id="rId5" imgW="1428571" imgH="1904762" progId="MS_ClipArt_Gallery.2">
                  <p:embed/>
                </p:oleObj>
              </mc:Choice>
              <mc:Fallback>
                <p:oleObj name="Clip" r:id="rId5" imgW="1428571" imgH="1904762" progId="MS_ClipArt_Gallery.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88" y="1600200"/>
                        <a:ext cx="3268662" cy="453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6629" name="Picture 5">
            <a:extLst>
              <a:ext uri="{FF2B5EF4-FFF2-40B4-BE49-F238E27FC236}">
                <a16:creationId xmlns:a16="http://schemas.microsoft.com/office/drawing/2014/main" id="{DB8A1BD4-0D52-1F5B-4F69-6026E5FF24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5181600"/>
            <a:ext cx="900113" cy="93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0-#ppt_w/2"/>
                                          </p:val>
                                        </p:tav>
                                        <p:tav tm="100000">
                                          <p:val>
                                            <p:strVal val="#ppt_x"/>
                                          </p:val>
                                        </p:tav>
                                      </p:tavLst>
                                    </p:anim>
                                    <p:anim calcmode="lin" valueType="num">
                                      <p:cBhvr additive="base">
                                        <p:cTn id="8" dur="500" fill="hold"/>
                                        <p:tgtEl>
                                          <p:spTgt spid="266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0-#ppt_w/2"/>
                                          </p:val>
                                        </p:tav>
                                        <p:tav tm="100000">
                                          <p:val>
                                            <p:strVal val="#ppt_x"/>
                                          </p:val>
                                        </p:tav>
                                      </p:tavLst>
                                    </p:anim>
                                    <p:anim calcmode="lin" valueType="num">
                                      <p:cBhvr additive="base">
                                        <p:cTn id="14"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iterate type="lt">
                                    <p:tmPct val="100000"/>
                                  </p:iterate>
                                  <p:childTnLst>
                                    <p:set>
                                      <p:cBhvr>
                                        <p:cTn id="18" dur="1" fill="hold">
                                          <p:stCondLst>
                                            <p:cond delay="0"/>
                                          </p:stCondLst>
                                        </p:cTn>
                                        <p:tgtEl>
                                          <p:spTgt spid="26627">
                                            <p:txEl>
                                              <p:pRg st="0" end="0"/>
                                            </p:txEl>
                                          </p:spTgt>
                                        </p:tgtEl>
                                        <p:attrNameLst>
                                          <p:attrName>style.visibility</p:attrName>
                                        </p:attrNameLst>
                                      </p:cBhvr>
                                      <p:to>
                                        <p:strVal val="visible"/>
                                      </p:to>
                                    </p:set>
                                    <p:anim calcmode="lin" valueType="num">
                                      <p:cBhvr additive="base">
                                        <p:cTn id="19" dur="75"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20" dur="75" fill="hold"/>
                                        <p:tgtEl>
                                          <p:spTgt spid="266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par>
                                <p:cTn id="21" presetID="2" presetClass="entr" presetSubtype="8" fill="hold" nodeType="withEffect">
                                  <p:stCondLst>
                                    <p:cond delay="0"/>
                                  </p:stCondLst>
                                  <p:iterate type="lt">
                                    <p:tmPct val="100000"/>
                                  </p:iterate>
                                  <p:childTnLst>
                                    <p:set>
                                      <p:cBhvr>
                                        <p:cTn id="22" dur="1" fill="hold">
                                          <p:stCondLst>
                                            <p:cond delay="0"/>
                                          </p:stCondLst>
                                        </p:cTn>
                                        <p:tgtEl>
                                          <p:spTgt spid="26627">
                                            <p:txEl>
                                              <p:pRg st="1" end="1"/>
                                            </p:txEl>
                                          </p:spTgt>
                                        </p:tgtEl>
                                        <p:attrNameLst>
                                          <p:attrName>style.visibility</p:attrName>
                                        </p:attrNameLst>
                                      </p:cBhvr>
                                      <p:to>
                                        <p:strVal val="visible"/>
                                      </p:to>
                                    </p:set>
                                    <p:anim calcmode="lin" valueType="num">
                                      <p:cBhvr additive="base">
                                        <p:cTn id="23" dur="75"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4" dur="75" fill="hold"/>
                                        <p:tgtEl>
                                          <p:spTgt spid="266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type.wav"/>
                                        </p:tgtEl>
                                      </p:cMediaNode>
                                    </p:audio>
                                  </p:subTnLst>
                                </p:cTn>
                              </p:par>
                              <p:par>
                                <p:cTn id="25" presetID="2" presetClass="entr" presetSubtype="8" fill="hold" nodeType="withEffect">
                                  <p:stCondLst>
                                    <p:cond delay="0"/>
                                  </p:stCondLst>
                                  <p:iterate type="lt">
                                    <p:tmPct val="100000"/>
                                  </p:iterate>
                                  <p:childTnLst>
                                    <p:set>
                                      <p:cBhvr>
                                        <p:cTn id="26" dur="1" fill="hold">
                                          <p:stCondLst>
                                            <p:cond delay="0"/>
                                          </p:stCondLst>
                                        </p:cTn>
                                        <p:tgtEl>
                                          <p:spTgt spid="26627">
                                            <p:txEl>
                                              <p:pRg st="2" end="2"/>
                                            </p:txEl>
                                          </p:spTgt>
                                        </p:tgtEl>
                                        <p:attrNameLst>
                                          <p:attrName>style.visibility</p:attrName>
                                        </p:attrNameLst>
                                      </p:cBhvr>
                                      <p:to>
                                        <p:strVal val="visible"/>
                                      </p:to>
                                    </p:set>
                                    <p:anim calcmode="lin" valueType="num">
                                      <p:cBhvr additive="base">
                                        <p:cTn id="27" dur="75"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8" dur="75" fill="hold"/>
                                        <p:tgtEl>
                                          <p:spTgt spid="266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9D77D38-4552-A3CF-C935-9D9244F49AA9}"/>
              </a:ext>
            </a:extLst>
          </p:cNvPr>
          <p:cNvSpPr>
            <a:spLocks noGrp="1" noChangeArrowheads="1"/>
          </p:cNvSpPr>
          <p:nvPr>
            <p:ph type="body" sz="half" idx="1"/>
          </p:nvPr>
        </p:nvSpPr>
        <p:spPr>
          <a:xfrm>
            <a:off x="685800" y="2286000"/>
            <a:ext cx="3733800" cy="3733800"/>
          </a:xfrm>
        </p:spPr>
        <p:txBody>
          <a:bodyPr/>
          <a:lstStyle/>
          <a:p>
            <a:pPr>
              <a:lnSpc>
                <a:spcPct val="90000"/>
              </a:lnSpc>
              <a:buSzPct val="95000"/>
              <a:buFont typeface="Webdings" panose="05030102010509060703" pitchFamily="18" charset="2"/>
              <a:buChar char="Y"/>
            </a:pPr>
            <a:r>
              <a:rPr lang="en-US" altLang="en-US" sz="3600" u="sng"/>
              <a:t>Short Stories:</a:t>
            </a:r>
          </a:p>
          <a:p>
            <a:pPr lvl="1">
              <a:lnSpc>
                <a:spcPct val="90000"/>
              </a:lnSpc>
              <a:buSzPct val="95000"/>
              <a:buFont typeface="Webdings" panose="05030102010509060703" pitchFamily="18" charset="2"/>
              <a:buChar char="Y"/>
            </a:pPr>
            <a:r>
              <a:rPr lang="en-US" altLang="en-US" i="1"/>
              <a:t>The Tell-Tale Heart</a:t>
            </a:r>
          </a:p>
          <a:p>
            <a:pPr lvl="1">
              <a:lnSpc>
                <a:spcPct val="90000"/>
              </a:lnSpc>
              <a:buSzPct val="95000"/>
              <a:buFont typeface="Webdings" panose="05030102010509060703" pitchFamily="18" charset="2"/>
              <a:buChar char="Y"/>
            </a:pPr>
            <a:r>
              <a:rPr lang="en-US" altLang="en-US" i="1"/>
              <a:t>The Cask of Amontillado</a:t>
            </a:r>
          </a:p>
          <a:p>
            <a:pPr lvl="1">
              <a:lnSpc>
                <a:spcPct val="90000"/>
              </a:lnSpc>
              <a:buSzPct val="95000"/>
              <a:buFont typeface="Webdings" panose="05030102010509060703" pitchFamily="18" charset="2"/>
              <a:buChar char="Y"/>
            </a:pPr>
            <a:r>
              <a:rPr lang="en-US" altLang="en-US" i="1"/>
              <a:t>The Black Cat, </a:t>
            </a:r>
            <a:endParaRPr lang="en-US" altLang="en-US"/>
          </a:p>
          <a:p>
            <a:pPr lvl="1">
              <a:lnSpc>
                <a:spcPct val="90000"/>
              </a:lnSpc>
              <a:buSzPct val="95000"/>
              <a:buFont typeface="Webdings" panose="05030102010509060703" pitchFamily="18" charset="2"/>
              <a:buChar char="Y"/>
            </a:pPr>
            <a:r>
              <a:rPr lang="en-US" altLang="en-US" i="1"/>
              <a:t>The Pit and The Pendulum</a:t>
            </a:r>
            <a:endParaRPr lang="en-US" altLang="en-US"/>
          </a:p>
        </p:txBody>
      </p:sp>
      <p:sp>
        <p:nvSpPr>
          <p:cNvPr id="27651" name="Rectangle 3">
            <a:extLst>
              <a:ext uri="{FF2B5EF4-FFF2-40B4-BE49-F238E27FC236}">
                <a16:creationId xmlns:a16="http://schemas.microsoft.com/office/drawing/2014/main" id="{3965B406-7058-62DF-C872-44743E47C2AF}"/>
              </a:ext>
            </a:extLst>
          </p:cNvPr>
          <p:cNvSpPr>
            <a:spLocks noGrp="1" noChangeArrowheads="1"/>
          </p:cNvSpPr>
          <p:nvPr>
            <p:ph type="title"/>
          </p:nvPr>
        </p:nvSpPr>
        <p:spPr>
          <a:xfrm>
            <a:off x="1066800" y="609600"/>
            <a:ext cx="7086600" cy="1371600"/>
          </a:xfrm>
        </p:spPr>
        <p:txBody>
          <a:bodyPr/>
          <a:lstStyle/>
          <a:p>
            <a:r>
              <a:rPr lang="en-US" altLang="en-US" sz="6600" b="1">
                <a:latin typeface="Tiger Rag LET" pitchFamily="2" charset="0"/>
              </a:rPr>
              <a:t>Just a Few Titles</a:t>
            </a:r>
          </a:p>
        </p:txBody>
      </p:sp>
      <p:sp>
        <p:nvSpPr>
          <p:cNvPr id="27652" name="Rectangle 4">
            <a:extLst>
              <a:ext uri="{FF2B5EF4-FFF2-40B4-BE49-F238E27FC236}">
                <a16:creationId xmlns:a16="http://schemas.microsoft.com/office/drawing/2014/main" id="{C63C5FFA-8448-FB10-E11E-CDBF9D116980}"/>
              </a:ext>
            </a:extLst>
          </p:cNvPr>
          <p:cNvSpPr>
            <a:spLocks noGrp="1" noChangeArrowheads="1"/>
          </p:cNvSpPr>
          <p:nvPr>
            <p:ph type="body" sz="half" idx="2"/>
          </p:nvPr>
        </p:nvSpPr>
        <p:spPr>
          <a:xfrm>
            <a:off x="4648200" y="2362200"/>
            <a:ext cx="3733800" cy="3657600"/>
          </a:xfrm>
        </p:spPr>
        <p:txBody>
          <a:bodyPr/>
          <a:lstStyle/>
          <a:p>
            <a:pPr>
              <a:lnSpc>
                <a:spcPct val="90000"/>
              </a:lnSpc>
              <a:buSzPct val="105000"/>
              <a:buFont typeface="Webdings" panose="05030102010509060703" pitchFamily="18" charset="2"/>
              <a:buChar char="ÿ"/>
            </a:pPr>
            <a:r>
              <a:rPr lang="en-US" altLang="en-US" sz="3600" u="sng"/>
              <a:t>Poems:</a:t>
            </a:r>
            <a:r>
              <a:rPr lang="en-US" altLang="en-US" sz="3600" i="1"/>
              <a:t> </a:t>
            </a:r>
          </a:p>
          <a:p>
            <a:pPr lvl="1">
              <a:lnSpc>
                <a:spcPct val="90000"/>
              </a:lnSpc>
              <a:buSzPct val="105000"/>
              <a:buFont typeface="Webdings" panose="05030102010509060703" pitchFamily="18" charset="2"/>
              <a:buChar char="ÿ"/>
            </a:pPr>
            <a:r>
              <a:rPr lang="en-US" altLang="en-US" i="1"/>
              <a:t>The Raven</a:t>
            </a:r>
          </a:p>
          <a:p>
            <a:pPr lvl="1">
              <a:lnSpc>
                <a:spcPct val="90000"/>
              </a:lnSpc>
              <a:buSzPct val="105000"/>
              <a:buFont typeface="Webdings" panose="05030102010509060703" pitchFamily="18" charset="2"/>
              <a:buChar char="ÿ"/>
            </a:pPr>
            <a:r>
              <a:rPr lang="en-US" altLang="en-US" i="1"/>
              <a:t>Annabel Lee</a:t>
            </a:r>
          </a:p>
          <a:p>
            <a:pPr lvl="1">
              <a:lnSpc>
                <a:spcPct val="90000"/>
              </a:lnSpc>
              <a:buSzPct val="105000"/>
              <a:buFont typeface="Webdings" panose="05030102010509060703" pitchFamily="18" charset="2"/>
              <a:buChar char="ÿ"/>
            </a:pPr>
            <a:r>
              <a:rPr lang="en-US" altLang="en-US" i="1"/>
              <a:t>To Helen</a:t>
            </a:r>
          </a:p>
          <a:p>
            <a:pPr lvl="1">
              <a:lnSpc>
                <a:spcPct val="90000"/>
              </a:lnSpc>
              <a:buSzPct val="105000"/>
              <a:buFont typeface="Webdings" panose="05030102010509060703" pitchFamily="18" charset="2"/>
              <a:buChar char="ÿ"/>
            </a:pPr>
            <a:r>
              <a:rPr lang="en-US" altLang="en-US" i="1"/>
              <a:t>Lenore</a:t>
            </a:r>
            <a:endParaRPr lang="en-US" altLang="en-US"/>
          </a:p>
        </p:txBody>
      </p:sp>
      <p:pic>
        <p:nvPicPr>
          <p:cNvPr id="27653" name="Picture 5">
            <a:extLst>
              <a:ext uri="{FF2B5EF4-FFF2-40B4-BE49-F238E27FC236}">
                <a16:creationId xmlns:a16="http://schemas.microsoft.com/office/drawing/2014/main" id="{C42F366C-D0B3-C945-DCA5-B3AC5FBB6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04800"/>
            <a:ext cx="1314450" cy="179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0-#ppt_w/2"/>
                                          </p:val>
                                        </p:tav>
                                        <p:tav tm="100000">
                                          <p:val>
                                            <p:strVal val="#ppt_x"/>
                                          </p:val>
                                        </p:tav>
                                      </p:tavLst>
                                    </p:anim>
                                    <p:anim calcmode="lin" valueType="num">
                                      <p:cBhvr additive="base">
                                        <p:cTn id="8" dur="500" fill="hold"/>
                                        <p:tgtEl>
                                          <p:spTgt spid="276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7650">
                                            <p:txEl>
                                              <p:pRg st="0" end="0"/>
                                            </p:txEl>
                                          </p:spTgt>
                                        </p:tgtEl>
                                        <p:attrNameLst>
                                          <p:attrName>style.visibility</p:attrName>
                                        </p:attrNameLst>
                                      </p:cBhvr>
                                      <p:to>
                                        <p:strVal val="visible"/>
                                      </p:to>
                                    </p:set>
                                    <p:anim calcmode="lin" valueType="num">
                                      <p:cBhvr additive="base">
                                        <p:cTn id="13" dur="500" fill="hold"/>
                                        <p:tgtEl>
                                          <p:spTgt spid="2765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0">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7650">
                                            <p:txEl>
                                              <p:pRg st="1" end="1"/>
                                            </p:txEl>
                                          </p:spTgt>
                                        </p:tgtEl>
                                        <p:attrNameLst>
                                          <p:attrName>style.visibility</p:attrName>
                                        </p:attrNameLst>
                                      </p:cBhvr>
                                      <p:to>
                                        <p:strVal val="visible"/>
                                      </p:to>
                                    </p:set>
                                    <p:anim calcmode="lin" valueType="num">
                                      <p:cBhvr additive="base">
                                        <p:cTn id="17" dur="500" fill="hold"/>
                                        <p:tgtEl>
                                          <p:spTgt spid="2765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0">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7650">
                                            <p:txEl>
                                              <p:pRg st="2" end="2"/>
                                            </p:txEl>
                                          </p:spTgt>
                                        </p:tgtEl>
                                        <p:attrNameLst>
                                          <p:attrName>style.visibility</p:attrName>
                                        </p:attrNameLst>
                                      </p:cBhvr>
                                      <p:to>
                                        <p:strVal val="visible"/>
                                      </p:to>
                                    </p:set>
                                    <p:anim calcmode="lin" valueType="num">
                                      <p:cBhvr additive="base">
                                        <p:cTn id="21" dur="500" fill="hold"/>
                                        <p:tgtEl>
                                          <p:spTgt spid="27650">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7650">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7650">
                                            <p:txEl>
                                              <p:pRg st="3" end="3"/>
                                            </p:txEl>
                                          </p:spTgt>
                                        </p:tgtEl>
                                        <p:attrNameLst>
                                          <p:attrName>style.visibility</p:attrName>
                                        </p:attrNameLst>
                                      </p:cBhvr>
                                      <p:to>
                                        <p:strVal val="visible"/>
                                      </p:to>
                                    </p:set>
                                    <p:anim calcmode="lin" valueType="num">
                                      <p:cBhvr additive="base">
                                        <p:cTn id="25" dur="500" fill="hold"/>
                                        <p:tgtEl>
                                          <p:spTgt spid="2765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0">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7650">
                                            <p:txEl>
                                              <p:pRg st="4" end="4"/>
                                            </p:txEl>
                                          </p:spTgt>
                                        </p:tgtEl>
                                        <p:attrNameLst>
                                          <p:attrName>style.visibility</p:attrName>
                                        </p:attrNameLst>
                                      </p:cBhvr>
                                      <p:to>
                                        <p:strVal val="visible"/>
                                      </p:to>
                                    </p:set>
                                    <p:anim calcmode="lin" valueType="num">
                                      <p:cBhvr additive="base">
                                        <p:cTn id="29" dur="500" fill="hold"/>
                                        <p:tgtEl>
                                          <p:spTgt spid="27650">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76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iterate type="lt">
                                    <p:tmPct val="100000"/>
                                  </p:iterate>
                                  <p:childTnLst>
                                    <p:set>
                                      <p:cBhvr>
                                        <p:cTn id="34" dur="1" fill="hold">
                                          <p:stCondLst>
                                            <p:cond delay="0"/>
                                          </p:stCondLst>
                                        </p:cTn>
                                        <p:tgtEl>
                                          <p:spTgt spid="27652">
                                            <p:txEl>
                                              <p:pRg st="0" end="0"/>
                                            </p:txEl>
                                          </p:spTgt>
                                        </p:tgtEl>
                                        <p:attrNameLst>
                                          <p:attrName>style.visibility</p:attrName>
                                        </p:attrNameLst>
                                      </p:cBhvr>
                                      <p:to>
                                        <p:strVal val="visible"/>
                                      </p:to>
                                    </p:set>
                                    <p:anim calcmode="lin" valueType="num">
                                      <p:cBhvr additive="base">
                                        <p:cTn id="35" dur="75" fill="hold"/>
                                        <p:tgtEl>
                                          <p:spTgt spid="27652">
                                            <p:txEl>
                                              <p:pRg st="0" end="0"/>
                                            </p:txEl>
                                          </p:spTgt>
                                        </p:tgtEl>
                                        <p:attrNameLst>
                                          <p:attrName>ppt_x</p:attrName>
                                        </p:attrNameLst>
                                      </p:cBhvr>
                                      <p:tavLst>
                                        <p:tav tm="0">
                                          <p:val>
                                            <p:strVal val="0-#ppt_w/2"/>
                                          </p:val>
                                        </p:tav>
                                        <p:tav tm="100000">
                                          <p:val>
                                            <p:strVal val="#ppt_x"/>
                                          </p:val>
                                        </p:tav>
                                      </p:tavLst>
                                    </p:anim>
                                    <p:anim calcmode="lin" valueType="num">
                                      <p:cBhvr additive="base">
                                        <p:cTn id="36" dur="75" fill="hold"/>
                                        <p:tgtEl>
                                          <p:spTgt spid="276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type.wav"/>
                                        </p:tgtEl>
                                      </p:cMediaNode>
                                    </p:audio>
                                  </p:subTnLst>
                                </p:cTn>
                              </p:par>
                              <p:par>
                                <p:cTn id="37" presetID="2" presetClass="entr" presetSubtype="8" fill="hold" nodeType="withEffect">
                                  <p:stCondLst>
                                    <p:cond delay="0"/>
                                  </p:stCondLst>
                                  <p:iterate type="lt">
                                    <p:tmPct val="100000"/>
                                  </p:iterate>
                                  <p:childTnLst>
                                    <p:set>
                                      <p:cBhvr>
                                        <p:cTn id="38" dur="1" fill="hold">
                                          <p:stCondLst>
                                            <p:cond delay="0"/>
                                          </p:stCondLst>
                                        </p:cTn>
                                        <p:tgtEl>
                                          <p:spTgt spid="27652">
                                            <p:txEl>
                                              <p:pRg st="1" end="1"/>
                                            </p:txEl>
                                          </p:spTgt>
                                        </p:tgtEl>
                                        <p:attrNameLst>
                                          <p:attrName>style.visibility</p:attrName>
                                        </p:attrNameLst>
                                      </p:cBhvr>
                                      <p:to>
                                        <p:strVal val="visible"/>
                                      </p:to>
                                    </p:set>
                                    <p:anim calcmode="lin" valueType="num">
                                      <p:cBhvr additive="base">
                                        <p:cTn id="39" dur="75" fill="hold"/>
                                        <p:tgtEl>
                                          <p:spTgt spid="27652">
                                            <p:txEl>
                                              <p:pRg st="1" end="1"/>
                                            </p:txEl>
                                          </p:spTgt>
                                        </p:tgtEl>
                                        <p:attrNameLst>
                                          <p:attrName>ppt_x</p:attrName>
                                        </p:attrNameLst>
                                      </p:cBhvr>
                                      <p:tavLst>
                                        <p:tav tm="0">
                                          <p:val>
                                            <p:strVal val="0-#ppt_w/2"/>
                                          </p:val>
                                        </p:tav>
                                        <p:tav tm="100000">
                                          <p:val>
                                            <p:strVal val="#ppt_x"/>
                                          </p:val>
                                        </p:tav>
                                      </p:tavLst>
                                    </p:anim>
                                    <p:anim calcmode="lin" valueType="num">
                                      <p:cBhvr additive="base">
                                        <p:cTn id="40" dur="75" fill="hold"/>
                                        <p:tgtEl>
                                          <p:spTgt spid="276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type.wav"/>
                                        </p:tgtEl>
                                      </p:cMediaNode>
                                    </p:audio>
                                  </p:subTnLst>
                                </p:cTn>
                              </p:par>
                              <p:par>
                                <p:cTn id="41" presetID="2" presetClass="entr" presetSubtype="8" fill="hold" nodeType="withEffect">
                                  <p:stCondLst>
                                    <p:cond delay="0"/>
                                  </p:stCondLst>
                                  <p:iterate type="lt">
                                    <p:tmPct val="100000"/>
                                  </p:iterate>
                                  <p:childTnLst>
                                    <p:set>
                                      <p:cBhvr>
                                        <p:cTn id="42" dur="1" fill="hold">
                                          <p:stCondLst>
                                            <p:cond delay="0"/>
                                          </p:stCondLst>
                                        </p:cTn>
                                        <p:tgtEl>
                                          <p:spTgt spid="27652">
                                            <p:txEl>
                                              <p:pRg st="2" end="2"/>
                                            </p:txEl>
                                          </p:spTgt>
                                        </p:tgtEl>
                                        <p:attrNameLst>
                                          <p:attrName>style.visibility</p:attrName>
                                        </p:attrNameLst>
                                      </p:cBhvr>
                                      <p:to>
                                        <p:strVal val="visible"/>
                                      </p:to>
                                    </p:set>
                                    <p:anim calcmode="lin" valueType="num">
                                      <p:cBhvr additive="base">
                                        <p:cTn id="43" dur="75" fill="hold"/>
                                        <p:tgtEl>
                                          <p:spTgt spid="27652">
                                            <p:txEl>
                                              <p:pRg st="2" end="2"/>
                                            </p:txEl>
                                          </p:spTgt>
                                        </p:tgtEl>
                                        <p:attrNameLst>
                                          <p:attrName>ppt_x</p:attrName>
                                        </p:attrNameLst>
                                      </p:cBhvr>
                                      <p:tavLst>
                                        <p:tav tm="0">
                                          <p:val>
                                            <p:strVal val="0-#ppt_w/2"/>
                                          </p:val>
                                        </p:tav>
                                        <p:tav tm="100000">
                                          <p:val>
                                            <p:strVal val="#ppt_x"/>
                                          </p:val>
                                        </p:tav>
                                      </p:tavLst>
                                    </p:anim>
                                    <p:anim calcmode="lin" valueType="num">
                                      <p:cBhvr additive="base">
                                        <p:cTn id="44" dur="75" fill="hold"/>
                                        <p:tgtEl>
                                          <p:spTgt spid="2765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type.wav"/>
                                        </p:tgtEl>
                                      </p:cMediaNode>
                                    </p:audio>
                                  </p:subTnLst>
                                </p:cTn>
                              </p:par>
                              <p:par>
                                <p:cTn id="45" presetID="2" presetClass="entr" presetSubtype="8" fill="hold" nodeType="withEffect">
                                  <p:stCondLst>
                                    <p:cond delay="0"/>
                                  </p:stCondLst>
                                  <p:iterate type="lt">
                                    <p:tmPct val="100000"/>
                                  </p:iterate>
                                  <p:childTnLst>
                                    <p:set>
                                      <p:cBhvr>
                                        <p:cTn id="46" dur="1" fill="hold">
                                          <p:stCondLst>
                                            <p:cond delay="0"/>
                                          </p:stCondLst>
                                        </p:cTn>
                                        <p:tgtEl>
                                          <p:spTgt spid="27652">
                                            <p:txEl>
                                              <p:pRg st="3" end="3"/>
                                            </p:txEl>
                                          </p:spTgt>
                                        </p:tgtEl>
                                        <p:attrNameLst>
                                          <p:attrName>style.visibility</p:attrName>
                                        </p:attrNameLst>
                                      </p:cBhvr>
                                      <p:to>
                                        <p:strVal val="visible"/>
                                      </p:to>
                                    </p:set>
                                    <p:anim calcmode="lin" valueType="num">
                                      <p:cBhvr additive="base">
                                        <p:cTn id="47" dur="75" fill="hold"/>
                                        <p:tgtEl>
                                          <p:spTgt spid="27652">
                                            <p:txEl>
                                              <p:pRg st="3" end="3"/>
                                            </p:txEl>
                                          </p:spTgt>
                                        </p:tgtEl>
                                        <p:attrNameLst>
                                          <p:attrName>ppt_x</p:attrName>
                                        </p:attrNameLst>
                                      </p:cBhvr>
                                      <p:tavLst>
                                        <p:tav tm="0">
                                          <p:val>
                                            <p:strVal val="0-#ppt_w/2"/>
                                          </p:val>
                                        </p:tav>
                                        <p:tav tm="100000">
                                          <p:val>
                                            <p:strVal val="#ppt_x"/>
                                          </p:val>
                                        </p:tav>
                                      </p:tavLst>
                                    </p:anim>
                                    <p:anim calcmode="lin" valueType="num">
                                      <p:cBhvr additive="base">
                                        <p:cTn id="48" dur="75" fill="hold"/>
                                        <p:tgtEl>
                                          <p:spTgt spid="276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type.wav"/>
                                        </p:tgtEl>
                                      </p:cMediaNode>
                                    </p:audio>
                                  </p:subTnLst>
                                </p:cTn>
                              </p:par>
                              <p:par>
                                <p:cTn id="49" presetID="2" presetClass="entr" presetSubtype="8" fill="hold" nodeType="withEffect">
                                  <p:stCondLst>
                                    <p:cond delay="0"/>
                                  </p:stCondLst>
                                  <p:iterate type="lt">
                                    <p:tmPct val="100000"/>
                                  </p:iterate>
                                  <p:childTnLst>
                                    <p:set>
                                      <p:cBhvr>
                                        <p:cTn id="50" dur="1" fill="hold">
                                          <p:stCondLst>
                                            <p:cond delay="0"/>
                                          </p:stCondLst>
                                        </p:cTn>
                                        <p:tgtEl>
                                          <p:spTgt spid="27652">
                                            <p:txEl>
                                              <p:pRg st="4" end="4"/>
                                            </p:txEl>
                                          </p:spTgt>
                                        </p:tgtEl>
                                        <p:attrNameLst>
                                          <p:attrName>style.visibility</p:attrName>
                                        </p:attrNameLst>
                                      </p:cBhvr>
                                      <p:to>
                                        <p:strVal val="visible"/>
                                      </p:to>
                                    </p:set>
                                    <p:anim calcmode="lin" valueType="num">
                                      <p:cBhvr additive="base">
                                        <p:cTn id="51" dur="75" fill="hold"/>
                                        <p:tgtEl>
                                          <p:spTgt spid="27652">
                                            <p:txEl>
                                              <p:pRg st="4" end="4"/>
                                            </p:txEl>
                                          </p:spTgt>
                                        </p:tgtEl>
                                        <p:attrNameLst>
                                          <p:attrName>ppt_x</p:attrName>
                                        </p:attrNameLst>
                                      </p:cBhvr>
                                      <p:tavLst>
                                        <p:tav tm="0">
                                          <p:val>
                                            <p:strVal val="0-#ppt_w/2"/>
                                          </p:val>
                                        </p:tav>
                                        <p:tav tm="100000">
                                          <p:val>
                                            <p:strVal val="#ppt_x"/>
                                          </p:val>
                                        </p:tav>
                                      </p:tavLst>
                                    </p:anim>
                                    <p:anim calcmode="lin" valueType="num">
                                      <p:cBhvr additive="base">
                                        <p:cTn id="52" dur="75" fill="hold"/>
                                        <p:tgtEl>
                                          <p:spTgt spid="276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P spid="27651" grpId="0" autoUpdateAnimBg="0"/>
      <p:bldP spid="2765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99FFDB3-19C3-4B03-E906-B4C6DE2A2925}"/>
              </a:ext>
            </a:extLst>
          </p:cNvPr>
          <p:cNvSpPr>
            <a:spLocks noGrp="1" noChangeArrowheads="1"/>
          </p:cNvSpPr>
          <p:nvPr>
            <p:ph type="title"/>
          </p:nvPr>
        </p:nvSpPr>
        <p:spPr>
          <a:xfrm>
            <a:off x="762000" y="304800"/>
            <a:ext cx="7772400" cy="1143000"/>
          </a:xfrm>
        </p:spPr>
        <p:txBody>
          <a:bodyPr/>
          <a:lstStyle/>
          <a:p>
            <a:r>
              <a:rPr lang="en-US" altLang="en-US" sz="5400" b="1">
                <a:latin typeface="Tiger Rag LET" pitchFamily="2" charset="0"/>
              </a:rPr>
              <a:t>Literary Term: Allusion</a:t>
            </a:r>
          </a:p>
        </p:txBody>
      </p:sp>
      <p:sp>
        <p:nvSpPr>
          <p:cNvPr id="29699" name="Rectangle 3">
            <a:extLst>
              <a:ext uri="{FF2B5EF4-FFF2-40B4-BE49-F238E27FC236}">
                <a16:creationId xmlns:a16="http://schemas.microsoft.com/office/drawing/2014/main" id="{B12D91BD-07FD-9F0A-94A2-8D8EED4AD3F9}"/>
              </a:ext>
            </a:extLst>
          </p:cNvPr>
          <p:cNvSpPr>
            <a:spLocks noGrp="1" noChangeArrowheads="1"/>
          </p:cNvSpPr>
          <p:nvPr>
            <p:ph type="body" idx="1"/>
          </p:nvPr>
        </p:nvSpPr>
        <p:spPr>
          <a:xfrm>
            <a:off x="304800" y="1295400"/>
            <a:ext cx="8534400" cy="4267200"/>
          </a:xfrm>
        </p:spPr>
        <p:txBody>
          <a:bodyPr/>
          <a:lstStyle/>
          <a:p>
            <a:pPr>
              <a:buSzPct val="90000"/>
              <a:buFont typeface="Wingdings" panose="05000000000000000000" pitchFamily="2" charset="2"/>
              <a:buChar char="&amp;"/>
            </a:pPr>
            <a:r>
              <a:rPr lang="en-US" altLang="en-US"/>
              <a:t>Reference to a famous historical or literary figure or event</a:t>
            </a:r>
          </a:p>
          <a:p>
            <a:pPr>
              <a:buSzPct val="90000"/>
              <a:buFont typeface="Wingdings" panose="05000000000000000000" pitchFamily="2" charset="2"/>
              <a:buChar char="&amp;"/>
            </a:pPr>
            <a:r>
              <a:rPr lang="en-US" altLang="en-US"/>
              <a:t>Best sources are literature, history, Greek mythology, and the Bible</a:t>
            </a:r>
          </a:p>
          <a:p>
            <a:pPr>
              <a:buSzPct val="90000"/>
              <a:buFont typeface="Wingdings" panose="05000000000000000000" pitchFamily="2" charset="2"/>
              <a:buChar char="&amp;"/>
            </a:pPr>
            <a:r>
              <a:rPr lang="en-US" altLang="en-US"/>
              <a:t>Serves to explain or clarify or enhance whatever subject</a:t>
            </a:r>
          </a:p>
          <a:p>
            <a:pPr lvl="1"/>
            <a:endParaRPr lang="en-US" altLang="en-US" sz="3200"/>
          </a:p>
        </p:txBody>
      </p:sp>
      <p:pic>
        <p:nvPicPr>
          <p:cNvPr id="29702" name="Picture 6">
            <a:extLst>
              <a:ext uri="{FF2B5EF4-FFF2-40B4-BE49-F238E27FC236}">
                <a16:creationId xmlns:a16="http://schemas.microsoft.com/office/drawing/2014/main" id="{C4D05D3F-FB2F-5540-E60D-7114842F9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648200"/>
            <a:ext cx="1447800" cy="1444625"/>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a:extLst>
              <a:ext uri="{FF2B5EF4-FFF2-40B4-BE49-F238E27FC236}">
                <a16:creationId xmlns:a16="http://schemas.microsoft.com/office/drawing/2014/main" id="{72798903-9F87-3251-FF93-7663F13238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724400"/>
            <a:ext cx="1905000" cy="1277938"/>
          </a:xfrm>
          <a:prstGeom prst="rect">
            <a:avLst/>
          </a:prstGeom>
          <a:noFill/>
          <a:extLst>
            <a:ext uri="{909E8E84-426E-40DD-AFC4-6F175D3DCCD1}">
              <a14:hiddenFill xmlns:a14="http://schemas.microsoft.com/office/drawing/2010/main">
                <a:solidFill>
                  <a:srgbClr val="FFFFFF"/>
                </a:solidFill>
              </a14:hiddenFill>
            </a:ext>
          </a:extLst>
        </p:spPr>
      </p:pic>
      <p:pic>
        <p:nvPicPr>
          <p:cNvPr id="29708" name="Picture 12">
            <a:extLst>
              <a:ext uri="{FF2B5EF4-FFF2-40B4-BE49-F238E27FC236}">
                <a16:creationId xmlns:a16="http://schemas.microsoft.com/office/drawing/2014/main" id="{D941288C-DEBA-D0C3-449F-3BA61F97CD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495800"/>
            <a:ext cx="1433513" cy="1643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ox(out)">
                                      <p:cBhvr>
                                        <p:cTn id="7" dur="5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 calcmode="lin" valueType="num">
                                      <p:cBhvr>
                                        <p:cTn id="12"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96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29699">
                                            <p:txEl>
                                              <p:pRg st="1" end="1"/>
                                            </p:txEl>
                                          </p:spTgt>
                                        </p:tgtEl>
                                        <p:attrNameLst>
                                          <p:attrName>style.visibility</p:attrName>
                                        </p:attrNameLst>
                                      </p:cBhvr>
                                      <p:to>
                                        <p:strVal val="visible"/>
                                      </p:to>
                                    </p:set>
                                    <p:anim calcmode="lin" valueType="num">
                                      <p:cBhvr>
                                        <p:cTn id="18" dur="5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96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29699">
                                            <p:txEl>
                                              <p:pRg st="2" end="2"/>
                                            </p:txEl>
                                          </p:spTgt>
                                        </p:tgtEl>
                                        <p:attrNameLst>
                                          <p:attrName>style.visibility</p:attrName>
                                        </p:attrNameLst>
                                      </p:cBhvr>
                                      <p:to>
                                        <p:strVal val="visible"/>
                                      </p:to>
                                    </p:set>
                                    <p:anim calcmode="lin" valueType="num">
                                      <p:cBhvr>
                                        <p:cTn id="24"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2969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P spid="296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ED806F2-E4B7-3EF6-045A-602E9787014F}"/>
              </a:ext>
            </a:extLst>
          </p:cNvPr>
          <p:cNvSpPr>
            <a:spLocks noGrp="1" noChangeArrowheads="1"/>
          </p:cNvSpPr>
          <p:nvPr>
            <p:ph type="title"/>
          </p:nvPr>
        </p:nvSpPr>
        <p:spPr>
          <a:xfrm>
            <a:off x="228600" y="457200"/>
            <a:ext cx="8153400" cy="1143000"/>
          </a:xfrm>
        </p:spPr>
        <p:txBody>
          <a:bodyPr/>
          <a:lstStyle/>
          <a:p>
            <a:r>
              <a:rPr lang="en-US" altLang="en-US" sz="5400" b="1">
                <a:latin typeface="Tiger Rag LET" pitchFamily="2" charset="0"/>
              </a:rPr>
              <a:t>Literary Term: Gothic Elements</a:t>
            </a:r>
          </a:p>
        </p:txBody>
      </p:sp>
      <p:sp>
        <p:nvSpPr>
          <p:cNvPr id="30723" name="Rectangle 3">
            <a:extLst>
              <a:ext uri="{FF2B5EF4-FFF2-40B4-BE49-F238E27FC236}">
                <a16:creationId xmlns:a16="http://schemas.microsoft.com/office/drawing/2014/main" id="{FB55F966-C353-6D53-D4FB-EAE1AD8211A6}"/>
              </a:ext>
            </a:extLst>
          </p:cNvPr>
          <p:cNvSpPr>
            <a:spLocks noGrp="1" noChangeArrowheads="1"/>
          </p:cNvSpPr>
          <p:nvPr>
            <p:ph type="body" idx="1"/>
          </p:nvPr>
        </p:nvSpPr>
        <p:spPr>
          <a:xfrm>
            <a:off x="3124200" y="1828800"/>
            <a:ext cx="5562600" cy="3886200"/>
          </a:xfrm>
        </p:spPr>
        <p:txBody>
          <a:bodyPr/>
          <a:lstStyle/>
          <a:p>
            <a:pPr>
              <a:buSzPct val="115000"/>
              <a:buFont typeface="Webdings" panose="05030102010509060703" pitchFamily="18" charset="2"/>
              <a:buChar char=""/>
            </a:pPr>
            <a:r>
              <a:rPr lang="en-US" altLang="en-US" sz="2800"/>
              <a:t>Supernatural horrors and an atmosphere of unknown terror pervades the action</a:t>
            </a:r>
          </a:p>
          <a:p>
            <a:pPr>
              <a:buSzPct val="115000"/>
              <a:buFont typeface="Webdings" panose="05030102010509060703" pitchFamily="18" charset="2"/>
              <a:buChar char=""/>
            </a:pPr>
            <a:r>
              <a:rPr lang="en-US" altLang="en-US" sz="2800"/>
              <a:t>High emotion, sentimentalism, but also pronounced anger, surprise, and especially terror </a:t>
            </a:r>
          </a:p>
          <a:p>
            <a:pPr>
              <a:buSzPct val="115000"/>
              <a:buFont typeface="Webdings" panose="05030102010509060703" pitchFamily="18" charset="2"/>
              <a:buChar char=""/>
            </a:pPr>
            <a:r>
              <a:rPr lang="en-US" altLang="en-US" sz="2800"/>
              <a:t>Use of words indicating fear, mystery: apparition, devil, ghost, haunted, terror, fright, fainting</a:t>
            </a:r>
            <a:endParaRPr lang="en-US" altLang="en-US"/>
          </a:p>
        </p:txBody>
      </p:sp>
      <p:pic>
        <p:nvPicPr>
          <p:cNvPr id="30725" name="Picture 5">
            <a:extLst>
              <a:ext uri="{FF2B5EF4-FFF2-40B4-BE49-F238E27FC236}">
                <a16:creationId xmlns:a16="http://schemas.microsoft.com/office/drawing/2014/main" id="{68792D31-31A2-8055-3911-0C5E11DE5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2827338" cy="2833688"/>
          </a:xfrm>
          <a:prstGeom prst="rect">
            <a:avLst/>
          </a:prstGeom>
          <a:noFill/>
          <a:extLst>
            <a:ext uri="{909E8E84-426E-40DD-AFC4-6F175D3DCCD1}">
              <a14:hiddenFill xmlns:a14="http://schemas.microsoft.com/office/drawing/2010/main">
                <a:solidFill>
                  <a:srgbClr val="FFFFFF"/>
                </a:solidFill>
              </a14:hiddenFill>
            </a:ext>
          </a:extLst>
        </p:spPr>
      </p:pic>
      <p:pic>
        <p:nvPicPr>
          <p:cNvPr id="30727" name="Picture 7">
            <a:extLst>
              <a:ext uri="{FF2B5EF4-FFF2-40B4-BE49-F238E27FC236}">
                <a16:creationId xmlns:a16="http://schemas.microsoft.com/office/drawing/2014/main" id="{C486051B-8437-77A4-5728-AE51918A07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724400"/>
            <a:ext cx="1816100" cy="159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box(out)">
                                      <p:cBhvr>
                                        <p:cTn id="7" dur="500"/>
                                        <p:tgtEl>
                                          <p:spTgt spid="30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slide(fromBottom)">
                                      <p:cBhvr>
                                        <p:cTn id="12" dur="500"/>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slide(fromBottom)">
                                      <p:cBhvr>
                                        <p:cTn id="17" dur="500"/>
                                        <p:tgtEl>
                                          <p:spTgt spid="307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slide(fromBottom)">
                                      <p:cBhvr>
                                        <p:cTn id="22"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7174E5E-95F3-B886-F7CC-C19E903836E7}"/>
              </a:ext>
            </a:extLst>
          </p:cNvPr>
          <p:cNvSpPr>
            <a:spLocks noGrp="1" noChangeArrowheads="1"/>
          </p:cNvSpPr>
          <p:nvPr>
            <p:ph type="title"/>
          </p:nvPr>
        </p:nvSpPr>
        <p:spPr>
          <a:xfrm>
            <a:off x="1828800" y="685800"/>
            <a:ext cx="6096000" cy="1143000"/>
          </a:xfrm>
        </p:spPr>
        <p:txBody>
          <a:bodyPr/>
          <a:lstStyle/>
          <a:p>
            <a:r>
              <a:rPr lang="en-US" altLang="en-US" sz="5400" b="1">
                <a:latin typeface="Tiger Rag LET" pitchFamily="2" charset="0"/>
              </a:rPr>
              <a:t>Literary Term: Symbol</a:t>
            </a:r>
          </a:p>
        </p:txBody>
      </p:sp>
      <p:sp>
        <p:nvSpPr>
          <p:cNvPr id="31747" name="Rectangle 3">
            <a:extLst>
              <a:ext uri="{FF2B5EF4-FFF2-40B4-BE49-F238E27FC236}">
                <a16:creationId xmlns:a16="http://schemas.microsoft.com/office/drawing/2014/main" id="{52E3FBC4-78F7-FC52-D61A-A2EB14389901}"/>
              </a:ext>
            </a:extLst>
          </p:cNvPr>
          <p:cNvSpPr>
            <a:spLocks noGrp="1" noChangeArrowheads="1"/>
          </p:cNvSpPr>
          <p:nvPr>
            <p:ph type="body" idx="1"/>
          </p:nvPr>
        </p:nvSpPr>
        <p:spPr>
          <a:xfrm>
            <a:off x="685800" y="2209800"/>
            <a:ext cx="8001000" cy="3810000"/>
          </a:xfrm>
        </p:spPr>
        <p:txBody>
          <a:bodyPr/>
          <a:lstStyle/>
          <a:p>
            <a:pPr>
              <a:buSzPct val="135000"/>
              <a:buFont typeface="Webdings" panose="05030102010509060703" pitchFamily="18" charset="2"/>
              <a:buChar char="Ñ"/>
            </a:pPr>
            <a:r>
              <a:rPr lang="en-US" altLang="en-US" sz="2800"/>
              <a:t>Something that is itself and yet also represents something else</a:t>
            </a:r>
          </a:p>
          <a:p>
            <a:pPr>
              <a:buSzPct val="135000"/>
              <a:buFont typeface="Webdings" panose="05030102010509060703" pitchFamily="18" charset="2"/>
              <a:buChar char="Ñ"/>
            </a:pPr>
            <a:r>
              <a:rPr lang="en-US" altLang="en-US" sz="2800"/>
              <a:t>Universal symbols embodying universally recognizable meanings </a:t>
            </a:r>
          </a:p>
          <a:p>
            <a:pPr>
              <a:buSzPct val="135000"/>
              <a:buFont typeface="Webdings" panose="05030102010509060703" pitchFamily="18" charset="2"/>
              <a:buChar char="Ñ"/>
            </a:pPr>
            <a:r>
              <a:rPr lang="en-US" altLang="en-US" sz="2800"/>
              <a:t>Invested symbols give symbolic meaning by the way an author uses them in a literary work</a:t>
            </a:r>
          </a:p>
          <a:p>
            <a:pPr>
              <a:buSzPct val="135000"/>
              <a:buFont typeface="Webdings" panose="05030102010509060703" pitchFamily="18" charset="2"/>
              <a:buChar char="Ñ"/>
            </a:pPr>
            <a:r>
              <a:rPr lang="en-US" altLang="en-US" sz="2800"/>
              <a:t>Symbols are very common in literature</a:t>
            </a:r>
            <a:endParaRPr lang="en-US" altLang="en-US"/>
          </a:p>
        </p:txBody>
      </p:sp>
      <p:pic>
        <p:nvPicPr>
          <p:cNvPr id="31748" name="Picture 4">
            <a:extLst>
              <a:ext uri="{FF2B5EF4-FFF2-40B4-BE49-F238E27FC236}">
                <a16:creationId xmlns:a16="http://schemas.microsoft.com/office/drawing/2014/main" id="{70E2BAC2-99CB-9F22-9B82-7029241D3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
            <a:ext cx="1774825" cy="1846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additive="base">
                                        <p:cTn id="13"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 calcmode="lin" valueType="num">
                                      <p:cBhvr additive="base">
                                        <p:cTn id="19"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nodeType="clickEffect">
                                  <p:stCondLst>
                                    <p:cond delay="0"/>
                                  </p:stCondLst>
                                  <p:childTnLst>
                                    <p:set>
                                      <p:cBhvr>
                                        <p:cTn id="24" dur="1" fill="hold">
                                          <p:stCondLst>
                                            <p:cond delay="0"/>
                                          </p:stCondLst>
                                        </p:cTn>
                                        <p:tgtEl>
                                          <p:spTgt spid="31747">
                                            <p:txEl>
                                              <p:pRg st="2" end="2"/>
                                            </p:txEl>
                                          </p:spTgt>
                                        </p:tgtEl>
                                        <p:attrNameLst>
                                          <p:attrName>style.visibility</p:attrName>
                                        </p:attrNameLst>
                                      </p:cBhvr>
                                      <p:to>
                                        <p:strVal val="visible"/>
                                      </p:to>
                                    </p:set>
                                    <p:anim calcmode="lin" valueType="num">
                                      <p:cBhvr additive="base">
                                        <p:cTn id="25"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 calcmode="lin" valueType="num">
                                      <p:cBhvr additive="base">
                                        <p:cTn id="31"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E334E10-723F-CA1F-14F1-F3C5B89FDAD6}"/>
              </a:ext>
            </a:extLst>
          </p:cNvPr>
          <p:cNvSpPr>
            <a:spLocks noGrp="1" noChangeArrowheads="1"/>
          </p:cNvSpPr>
          <p:nvPr>
            <p:ph type="title"/>
          </p:nvPr>
        </p:nvSpPr>
        <p:spPr>
          <a:xfrm>
            <a:off x="457200" y="0"/>
            <a:ext cx="8229600" cy="1139825"/>
          </a:xfrm>
        </p:spPr>
        <p:txBody>
          <a:bodyPr/>
          <a:lstStyle/>
          <a:p>
            <a:r>
              <a:rPr lang="en-US" altLang="en-US" sz="4800" b="1">
                <a:latin typeface="Tiger Rag LET" pitchFamily="2" charset="0"/>
              </a:rPr>
              <a:t>Allegory: A Story Behind a Story</a:t>
            </a:r>
            <a:r>
              <a:rPr lang="en-US" altLang="en-US"/>
              <a:t> </a:t>
            </a:r>
          </a:p>
        </p:txBody>
      </p:sp>
      <p:sp>
        <p:nvSpPr>
          <p:cNvPr id="6147" name="Rectangle 3">
            <a:extLst>
              <a:ext uri="{FF2B5EF4-FFF2-40B4-BE49-F238E27FC236}">
                <a16:creationId xmlns:a16="http://schemas.microsoft.com/office/drawing/2014/main" id="{E6C00057-342F-9596-89FB-288243E15EBE}"/>
              </a:ext>
            </a:extLst>
          </p:cNvPr>
          <p:cNvSpPr>
            <a:spLocks noGrp="1" noChangeArrowheads="1"/>
          </p:cNvSpPr>
          <p:nvPr>
            <p:ph type="body" idx="1"/>
          </p:nvPr>
        </p:nvSpPr>
        <p:spPr>
          <a:xfrm>
            <a:off x="381000" y="1371600"/>
            <a:ext cx="4724400" cy="5257800"/>
          </a:xfrm>
        </p:spPr>
        <p:txBody>
          <a:bodyPr/>
          <a:lstStyle/>
          <a:p>
            <a:pPr>
              <a:lnSpc>
                <a:spcPct val="80000"/>
              </a:lnSpc>
            </a:pPr>
            <a:r>
              <a:rPr lang="en-US" altLang="en-US" sz="2000"/>
              <a:t>An </a:t>
            </a:r>
            <a:r>
              <a:rPr lang="en-US" altLang="en-US" sz="2000" b="1"/>
              <a:t>allegory</a:t>
            </a:r>
            <a:r>
              <a:rPr lang="en-US" altLang="en-US" sz="2000"/>
              <a:t> is a narrative that is really a </a:t>
            </a:r>
            <a:r>
              <a:rPr lang="en-US" altLang="en-US" sz="2000" u="sng"/>
              <a:t>double story</a:t>
            </a:r>
            <a:r>
              <a:rPr lang="en-US" altLang="en-US" sz="2000"/>
              <a:t>. One story takes place on the surface. Under the surface the story’s characters and events represent abstract ideas or states of being, things like love or freedom, evil or goodness, hell or heaven.</a:t>
            </a:r>
          </a:p>
          <a:p>
            <a:pPr>
              <a:lnSpc>
                <a:spcPct val="80000"/>
              </a:lnSpc>
            </a:pPr>
            <a:r>
              <a:rPr lang="en-US" altLang="en-US" sz="2000"/>
              <a:t>To work, an allegory must operate on </a:t>
            </a:r>
            <a:r>
              <a:rPr lang="en-US" altLang="en-US" sz="2000" u="sng"/>
              <a:t>two levels</a:t>
            </a:r>
            <a:r>
              <a:rPr lang="en-US" altLang="en-US" sz="2000"/>
              <a:t>. On the level of pure storytelling, an allegory must hold our attention. Its characters must seem believable and interesting enough for us to care about them. On the allegorical level the ideas in the story must be accessible to us. As you read, you should find that the allegorical level of the story gradually begins to strike you.</a:t>
            </a:r>
          </a:p>
        </p:txBody>
      </p:sp>
      <p:pic>
        <p:nvPicPr>
          <p:cNvPr id="6151" name="Picture 7">
            <a:extLst>
              <a:ext uri="{FF2B5EF4-FFF2-40B4-BE49-F238E27FC236}">
                <a16:creationId xmlns:a16="http://schemas.microsoft.com/office/drawing/2014/main" id="{E0DF31B8-9C46-43BA-6627-A6B4D33F0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3044825" cy="2371725"/>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 Box 8">
            <a:extLst>
              <a:ext uri="{FF2B5EF4-FFF2-40B4-BE49-F238E27FC236}">
                <a16:creationId xmlns:a16="http://schemas.microsoft.com/office/drawing/2014/main" id="{6EA6E60B-347D-6C3E-090B-AC25A132C8E5}"/>
              </a:ext>
            </a:extLst>
          </p:cNvPr>
          <p:cNvSpPr txBox="1">
            <a:spLocks noChangeArrowheads="1"/>
          </p:cNvSpPr>
          <p:nvPr/>
        </p:nvSpPr>
        <p:spPr bwMode="auto">
          <a:xfrm>
            <a:off x="5486400" y="4495800"/>
            <a:ext cx="29718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20000"/>
              </a:spcBef>
              <a:buClr>
                <a:schemeClr val="hlink"/>
              </a:buClr>
              <a:buSzPct val="80000"/>
              <a:buFont typeface="Wingdings" panose="05000000000000000000" pitchFamily="2" charset="2"/>
              <a:buNone/>
            </a:pPr>
            <a:r>
              <a:rPr lang="en-US" altLang="en-US" sz="2000">
                <a:effectLst>
                  <a:outerShdw blurRad="38100" dist="38100" dir="2700000" algn="tl">
                    <a:srgbClr val="FFFFFF"/>
                  </a:outerShdw>
                </a:effectLst>
                <a:latin typeface="Tahoma" panose="020B0604030504040204" pitchFamily="34" charset="0"/>
              </a:rPr>
              <a:t>See if you find that Poe’s story of arrogance and death hooks you on both levels.</a:t>
            </a:r>
          </a:p>
          <a:p>
            <a:pPr>
              <a:spcBef>
                <a:spcPct val="50000"/>
              </a:spcBef>
            </a:pPr>
            <a:endParaRPr lang="en-US" altLang="en-US" sz="2000">
              <a:latin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E0739A1-7A23-081A-627E-B4CD8270C9CB}"/>
              </a:ext>
            </a:extLst>
          </p:cNvPr>
          <p:cNvSpPr>
            <a:spLocks noGrp="1" noChangeArrowheads="1"/>
          </p:cNvSpPr>
          <p:nvPr>
            <p:ph type="title"/>
          </p:nvPr>
        </p:nvSpPr>
        <p:spPr>
          <a:xfrm>
            <a:off x="381000" y="533400"/>
            <a:ext cx="8458200" cy="609600"/>
          </a:xfrm>
        </p:spPr>
        <p:txBody>
          <a:bodyPr/>
          <a:lstStyle/>
          <a:p>
            <a:r>
              <a:rPr lang="en-US" altLang="en-US" sz="4800" b="1">
                <a:latin typeface="Tiger Rag LET" pitchFamily="2" charset="0"/>
              </a:rPr>
              <a:t>The Masque of the Red Death: </a:t>
            </a:r>
            <a:br>
              <a:rPr lang="en-US" altLang="en-US" sz="4800" b="1">
                <a:latin typeface="Tiger Rag LET" pitchFamily="2" charset="0"/>
              </a:rPr>
            </a:br>
            <a:r>
              <a:rPr lang="en-US" altLang="en-US" sz="4800" b="1">
                <a:latin typeface="Tiger Rag LET" pitchFamily="2" charset="0"/>
              </a:rPr>
              <a:t>Background</a:t>
            </a:r>
          </a:p>
        </p:txBody>
      </p:sp>
      <p:sp>
        <p:nvSpPr>
          <p:cNvPr id="7171" name="Rectangle 3">
            <a:extLst>
              <a:ext uri="{FF2B5EF4-FFF2-40B4-BE49-F238E27FC236}">
                <a16:creationId xmlns:a16="http://schemas.microsoft.com/office/drawing/2014/main" id="{C951E6FD-287C-DF88-0C2B-432DDCC9647C}"/>
              </a:ext>
            </a:extLst>
          </p:cNvPr>
          <p:cNvSpPr>
            <a:spLocks noGrp="1" noChangeArrowheads="1"/>
          </p:cNvSpPr>
          <p:nvPr>
            <p:ph type="body" idx="1"/>
          </p:nvPr>
        </p:nvSpPr>
        <p:spPr>
          <a:xfrm>
            <a:off x="457200" y="1524000"/>
            <a:ext cx="4191000" cy="5334000"/>
          </a:xfrm>
        </p:spPr>
        <p:txBody>
          <a:bodyPr/>
          <a:lstStyle/>
          <a:p>
            <a:pPr>
              <a:lnSpc>
                <a:spcPct val="80000"/>
              </a:lnSpc>
            </a:pPr>
            <a:endParaRPr lang="en-US" altLang="en-US" sz="2400"/>
          </a:p>
          <a:p>
            <a:pPr>
              <a:lnSpc>
                <a:spcPct val="80000"/>
              </a:lnSpc>
            </a:pPr>
            <a:r>
              <a:rPr lang="en-US" altLang="en-US" sz="2400"/>
              <a:t>Poe’s </a:t>
            </a:r>
            <a:r>
              <a:rPr lang="en-US" altLang="en-US" sz="2400" u="sng"/>
              <a:t>fictional</a:t>
            </a:r>
            <a:r>
              <a:rPr lang="en-US" altLang="en-US" sz="2400"/>
              <a:t> Red Death is probably based on the Black Death, which swept fourteenth-century </a:t>
            </a:r>
            <a:r>
              <a:rPr lang="en-US" altLang="en-US" sz="2400" u="sng"/>
              <a:t>Europe</a:t>
            </a:r>
            <a:r>
              <a:rPr lang="en-US" altLang="en-US" sz="2400"/>
              <a:t> and Asia, killing as many as two thirds of the population in some regions in less than twenty years. Poe calls the plague “the Red Death” because victims oozed blood from painful sores. In this story a fourteenth-century prince gives a costume party, or masque, to try to forget about the epidemic raging all around him.</a:t>
            </a:r>
          </a:p>
        </p:txBody>
      </p:sp>
      <p:pic>
        <p:nvPicPr>
          <p:cNvPr id="7173" name="Picture 5">
            <a:extLst>
              <a:ext uri="{FF2B5EF4-FFF2-40B4-BE49-F238E27FC236}">
                <a16:creationId xmlns:a16="http://schemas.microsoft.com/office/drawing/2014/main" id="{C6AAEC47-F8FA-2D2D-5DDC-A45B243BE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4187825" cy="31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D187621-4FE3-604D-0772-003EF8033120}"/>
              </a:ext>
            </a:extLst>
          </p:cNvPr>
          <p:cNvSpPr>
            <a:spLocks noGrp="1" noChangeArrowheads="1"/>
          </p:cNvSpPr>
          <p:nvPr>
            <p:ph type="title"/>
          </p:nvPr>
        </p:nvSpPr>
        <p:spPr/>
        <p:txBody>
          <a:bodyPr/>
          <a:lstStyle/>
          <a:p>
            <a:r>
              <a:rPr lang="en-US" altLang="en-US" sz="5400" b="1">
                <a:latin typeface="Tiger Rag LET" pitchFamily="2" charset="0"/>
              </a:rPr>
              <a:t>The Black Death</a:t>
            </a:r>
          </a:p>
        </p:txBody>
      </p:sp>
      <p:sp>
        <p:nvSpPr>
          <p:cNvPr id="14339" name="Rectangle 3">
            <a:extLst>
              <a:ext uri="{FF2B5EF4-FFF2-40B4-BE49-F238E27FC236}">
                <a16:creationId xmlns:a16="http://schemas.microsoft.com/office/drawing/2014/main" id="{07833709-9B6F-93CD-BFF7-AAB6478A25EC}"/>
              </a:ext>
            </a:extLst>
          </p:cNvPr>
          <p:cNvSpPr>
            <a:spLocks noGrp="1" noChangeArrowheads="1"/>
          </p:cNvSpPr>
          <p:nvPr>
            <p:ph type="body" idx="1"/>
          </p:nvPr>
        </p:nvSpPr>
        <p:spPr>
          <a:xfrm>
            <a:off x="457200" y="1295400"/>
            <a:ext cx="5715000" cy="5334000"/>
          </a:xfrm>
        </p:spPr>
        <p:txBody>
          <a:bodyPr/>
          <a:lstStyle/>
          <a:p>
            <a:pPr>
              <a:lnSpc>
                <a:spcPct val="80000"/>
              </a:lnSpc>
            </a:pPr>
            <a:r>
              <a:rPr lang="en-US" altLang="en-US" sz="2400"/>
              <a:t>This particular type of plague was the bubonic plague, which is caused by a bacteria that lived in rats and other rodents. Human beings were </a:t>
            </a:r>
            <a:r>
              <a:rPr lang="en-US" altLang="en-US" sz="2400" u="sng"/>
              <a:t>infected through bites from the fleas</a:t>
            </a:r>
            <a:r>
              <a:rPr lang="en-US" altLang="en-US" sz="2400"/>
              <a:t> that lived on these rats. The symptoms associated with plague are bubos, which are painful swellings of the lymph nodes. These typically appear in the armpits, legs, neck, or groin. If left untreated, plague victims die within two to four days. Victims of this disease suffered swelling in the armpit and groin, as well as bleeding in the lungs. Victims also suffered a very high fever, delirium, and prostration. </a:t>
            </a:r>
          </a:p>
        </p:txBody>
      </p:sp>
      <p:pic>
        <p:nvPicPr>
          <p:cNvPr id="14340" name="Picture 4">
            <a:extLst>
              <a:ext uri="{FF2B5EF4-FFF2-40B4-BE49-F238E27FC236}">
                <a16:creationId xmlns:a16="http://schemas.microsoft.com/office/drawing/2014/main" id="{94E20D16-739D-E45D-D0E2-08D55D6BB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09800"/>
            <a:ext cx="2543175" cy="2967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2F9B7E0-496A-70F1-4718-DB4C87F6350A}"/>
              </a:ext>
            </a:extLst>
          </p:cNvPr>
          <p:cNvSpPr>
            <a:spLocks noGrp="1" noChangeArrowheads="1"/>
          </p:cNvSpPr>
          <p:nvPr>
            <p:ph type="title"/>
          </p:nvPr>
        </p:nvSpPr>
        <p:spPr>
          <a:xfrm>
            <a:off x="3810000" y="277813"/>
            <a:ext cx="4876800" cy="1139825"/>
          </a:xfrm>
        </p:spPr>
        <p:txBody>
          <a:bodyPr/>
          <a:lstStyle/>
          <a:p>
            <a:r>
              <a:rPr lang="en-US" altLang="en-US" sz="6000" b="1">
                <a:latin typeface="Tiger Rag LET" pitchFamily="2" charset="0"/>
              </a:rPr>
              <a:t>Summary</a:t>
            </a:r>
          </a:p>
        </p:txBody>
      </p:sp>
      <p:sp>
        <p:nvSpPr>
          <p:cNvPr id="8195" name="Rectangle 3">
            <a:extLst>
              <a:ext uri="{FF2B5EF4-FFF2-40B4-BE49-F238E27FC236}">
                <a16:creationId xmlns:a16="http://schemas.microsoft.com/office/drawing/2014/main" id="{00D5DE27-0ECD-1064-9950-4AF222517325}"/>
              </a:ext>
            </a:extLst>
          </p:cNvPr>
          <p:cNvSpPr>
            <a:spLocks noGrp="1" noChangeArrowheads="1"/>
          </p:cNvSpPr>
          <p:nvPr>
            <p:ph type="body" idx="1"/>
          </p:nvPr>
        </p:nvSpPr>
        <p:spPr>
          <a:xfrm>
            <a:off x="4038600" y="1371600"/>
            <a:ext cx="4648200" cy="4759325"/>
          </a:xfrm>
        </p:spPr>
        <p:txBody>
          <a:bodyPr/>
          <a:lstStyle/>
          <a:p>
            <a:pPr>
              <a:lnSpc>
                <a:spcPct val="90000"/>
              </a:lnSpc>
            </a:pPr>
            <a:r>
              <a:rPr lang="en-US" altLang="en-US" sz="2800"/>
              <a:t>Poe’s tale of an eccentric nobleman and the Red Death ravaging his land can be read both as a chilling ghost story and as an allegory representing human folly and the inevitability of death. (In other words, you cannot hide from death regardless how much money you have.)</a:t>
            </a:r>
          </a:p>
        </p:txBody>
      </p:sp>
      <p:pic>
        <p:nvPicPr>
          <p:cNvPr id="8197" name="Picture 5">
            <a:extLst>
              <a:ext uri="{FF2B5EF4-FFF2-40B4-BE49-F238E27FC236}">
                <a16:creationId xmlns:a16="http://schemas.microsoft.com/office/drawing/2014/main" id="{EE01AE63-D377-3022-809A-6ACEFB708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0"/>
            <a:ext cx="2335213" cy="292417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a:extLst>
              <a:ext uri="{FF2B5EF4-FFF2-40B4-BE49-F238E27FC236}">
                <a16:creationId xmlns:a16="http://schemas.microsoft.com/office/drawing/2014/main" id="{C28DA54A-F7C0-DDF0-843D-2085E4099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
            <a:ext cx="3352800" cy="2287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C383583-B0D9-B34A-D190-52E38F76FAE9}"/>
              </a:ext>
            </a:extLst>
          </p:cNvPr>
          <p:cNvSpPr>
            <a:spLocks noGrp="1" noChangeArrowheads="1"/>
          </p:cNvSpPr>
          <p:nvPr>
            <p:ph type="title"/>
          </p:nvPr>
        </p:nvSpPr>
        <p:spPr>
          <a:xfrm>
            <a:off x="685800" y="533400"/>
            <a:ext cx="8153400" cy="1676400"/>
          </a:xfrm>
        </p:spPr>
        <p:txBody>
          <a:bodyPr/>
          <a:lstStyle/>
          <a:p>
            <a:r>
              <a:rPr lang="en-US" altLang="en-US" sz="4800" b="1">
                <a:latin typeface="Tiger Rag LET" pitchFamily="2" charset="0"/>
              </a:rPr>
              <a:t>Edgar Allan Poe</a:t>
            </a:r>
            <a:br>
              <a:rPr lang="en-US" altLang="en-US" sz="4800" b="1">
                <a:latin typeface="Tiger Rag LET" pitchFamily="2" charset="0"/>
              </a:rPr>
            </a:br>
            <a:r>
              <a:rPr lang="en-US" altLang="en-US" sz="4800" b="1">
                <a:latin typeface="Tiger Rag LET" pitchFamily="2" charset="0"/>
              </a:rPr>
              <a:t>1809-1849</a:t>
            </a:r>
          </a:p>
        </p:txBody>
      </p:sp>
      <p:pic>
        <p:nvPicPr>
          <p:cNvPr id="16391" name="Picture 7">
            <a:extLst>
              <a:ext uri="{FF2B5EF4-FFF2-40B4-BE49-F238E27FC236}">
                <a16:creationId xmlns:a16="http://schemas.microsoft.com/office/drawing/2014/main" id="{C7A86CEE-F4A6-CFCB-1CDE-59CB40898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1984375" cy="3200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393" name="Object 9">
            <a:extLst>
              <a:ext uri="{FF2B5EF4-FFF2-40B4-BE49-F238E27FC236}">
                <a16:creationId xmlns:a16="http://schemas.microsoft.com/office/drawing/2014/main" id="{3B59AA93-6739-A7C6-8538-14593F586CAE}"/>
              </a:ext>
            </a:extLst>
          </p:cNvPr>
          <p:cNvGraphicFramePr>
            <a:graphicFrameLocks noChangeAspect="1"/>
          </p:cNvGraphicFramePr>
          <p:nvPr/>
        </p:nvGraphicFramePr>
        <p:xfrm>
          <a:off x="3505200" y="2590800"/>
          <a:ext cx="2471738" cy="3200400"/>
        </p:xfrm>
        <a:graphic>
          <a:graphicData uri="http://schemas.openxmlformats.org/presentationml/2006/ole">
            <mc:AlternateContent xmlns:mc="http://schemas.openxmlformats.org/markup-compatibility/2006">
              <mc:Choice xmlns:v="urn:schemas-microsoft-com:vml" Requires="v">
                <p:oleObj name="Clip" r:id="rId4" imgW="1904762" imgH="2466667" progId="MS_ClipArt_Gallery.2">
                  <p:embed/>
                </p:oleObj>
              </mc:Choice>
              <mc:Fallback>
                <p:oleObj name="Clip" r:id="rId4" imgW="1904762" imgH="2466667"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590800"/>
                        <a:ext cx="2471738"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395" name="Picture 11">
            <a:extLst>
              <a:ext uri="{FF2B5EF4-FFF2-40B4-BE49-F238E27FC236}">
                <a16:creationId xmlns:a16="http://schemas.microsoft.com/office/drawing/2014/main" id="{B437D362-E641-8768-95C3-C4FFBF1FDE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371600"/>
            <a:ext cx="2124075"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6391"/>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8" fill="hold" nodeType="afterEffect">
                                  <p:stCondLst>
                                    <p:cond delay="0"/>
                                  </p:stCondLst>
                                  <p:childTnLst>
                                    <p:set>
                                      <p:cBhvr>
                                        <p:cTn id="9" dur="1" fill="hold">
                                          <p:stCondLst>
                                            <p:cond delay="0"/>
                                          </p:stCondLst>
                                        </p:cTn>
                                        <p:tgtEl>
                                          <p:spTgt spid="16393"/>
                                        </p:tgtEl>
                                        <p:attrNameLst>
                                          <p:attrName>style.visibility</p:attrName>
                                        </p:attrNameLst>
                                      </p:cBhvr>
                                      <p:to>
                                        <p:strVal val="visible"/>
                                      </p:to>
                                    </p:set>
                                    <p:anim calcmode="lin" valueType="num">
                                      <p:cBhvr additive="base">
                                        <p:cTn id="10" dur="500" fill="hold"/>
                                        <p:tgtEl>
                                          <p:spTgt spid="16393"/>
                                        </p:tgtEl>
                                        <p:attrNameLst>
                                          <p:attrName>ppt_x</p:attrName>
                                        </p:attrNameLst>
                                      </p:cBhvr>
                                      <p:tavLst>
                                        <p:tav tm="0">
                                          <p:val>
                                            <p:strVal val="0-#ppt_w/2"/>
                                          </p:val>
                                        </p:tav>
                                        <p:tav tm="100000">
                                          <p:val>
                                            <p:strVal val="#ppt_x"/>
                                          </p:val>
                                        </p:tav>
                                      </p:tavLst>
                                    </p:anim>
                                    <p:anim calcmode="lin" valueType="num">
                                      <p:cBhvr additive="base">
                                        <p:cTn id="11" dur="500" fill="hold"/>
                                        <p:tgtEl>
                                          <p:spTgt spid="16393"/>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1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A980FB1-04C2-B43E-B75D-4D3AB1A562DD}"/>
              </a:ext>
            </a:extLst>
          </p:cNvPr>
          <p:cNvSpPr>
            <a:spLocks noGrp="1" noChangeArrowheads="1"/>
          </p:cNvSpPr>
          <p:nvPr>
            <p:ph type="title"/>
          </p:nvPr>
        </p:nvSpPr>
        <p:spPr>
          <a:xfrm>
            <a:off x="457200" y="277813"/>
            <a:ext cx="8229600" cy="636587"/>
          </a:xfrm>
        </p:spPr>
        <p:txBody>
          <a:bodyPr/>
          <a:lstStyle/>
          <a:p>
            <a:r>
              <a:rPr lang="en-US" altLang="en-US" sz="5400" b="1">
                <a:latin typeface="Tiger Rag LET" pitchFamily="2" charset="0"/>
              </a:rPr>
              <a:t>Summary</a:t>
            </a:r>
          </a:p>
        </p:txBody>
      </p:sp>
      <p:sp>
        <p:nvSpPr>
          <p:cNvPr id="9219" name="Rectangle 3">
            <a:extLst>
              <a:ext uri="{FF2B5EF4-FFF2-40B4-BE49-F238E27FC236}">
                <a16:creationId xmlns:a16="http://schemas.microsoft.com/office/drawing/2014/main" id="{A0E6F7C6-67B9-DFFC-9C9C-5708E064F3FE}"/>
              </a:ext>
            </a:extLst>
          </p:cNvPr>
          <p:cNvSpPr>
            <a:spLocks noGrp="1" noChangeArrowheads="1"/>
          </p:cNvSpPr>
          <p:nvPr>
            <p:ph type="body" idx="1"/>
          </p:nvPr>
        </p:nvSpPr>
        <p:spPr>
          <a:xfrm>
            <a:off x="457200" y="1295400"/>
            <a:ext cx="8229600" cy="2895600"/>
          </a:xfrm>
        </p:spPr>
        <p:txBody>
          <a:bodyPr/>
          <a:lstStyle/>
          <a:p>
            <a:r>
              <a:rPr lang="en-US" altLang="en-US" sz="2800" u="sng"/>
              <a:t>Prince Prospero</a:t>
            </a:r>
            <a:r>
              <a:rPr lang="en-US" altLang="en-US" sz="2800"/>
              <a:t> invites a thousand lords and ladies to escape death by living luxuriously in his castle until the pestilence passes.  </a:t>
            </a:r>
          </a:p>
          <a:p>
            <a:r>
              <a:rPr lang="en-US" altLang="en-US" sz="2800"/>
              <a:t>To entertain his guests Prospero hosts a masquerade party that takes place in </a:t>
            </a:r>
            <a:r>
              <a:rPr lang="en-US" altLang="en-US" sz="2800" u="sng"/>
              <a:t>seven halls</a:t>
            </a:r>
            <a:r>
              <a:rPr lang="en-US" altLang="en-US" sz="2800"/>
              <a:t>, each a different color.</a:t>
            </a:r>
          </a:p>
        </p:txBody>
      </p:sp>
      <p:pic>
        <p:nvPicPr>
          <p:cNvPr id="9221" name="Picture 5">
            <a:extLst>
              <a:ext uri="{FF2B5EF4-FFF2-40B4-BE49-F238E27FC236}">
                <a16:creationId xmlns:a16="http://schemas.microsoft.com/office/drawing/2014/main" id="{92C7BF6F-F661-AE9F-FDDC-14B03943A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0" t="3415" r="885" b="13333"/>
          <a:stretch>
            <a:fillRect/>
          </a:stretch>
        </p:blipFill>
        <p:spPr bwMode="auto">
          <a:xfrm>
            <a:off x="2362200" y="4191000"/>
            <a:ext cx="41910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1C3999F-05B0-6232-5524-3AF1102B1213}"/>
              </a:ext>
            </a:extLst>
          </p:cNvPr>
          <p:cNvSpPr>
            <a:spLocks noGrp="1" noChangeArrowheads="1"/>
          </p:cNvSpPr>
          <p:nvPr>
            <p:ph type="title"/>
          </p:nvPr>
        </p:nvSpPr>
        <p:spPr/>
        <p:txBody>
          <a:bodyPr/>
          <a:lstStyle/>
          <a:p>
            <a:r>
              <a:rPr lang="en-US" altLang="en-US" sz="6000" b="1">
                <a:latin typeface="Tiger Rag LET" pitchFamily="2" charset="0"/>
              </a:rPr>
              <a:t>Summary</a:t>
            </a:r>
          </a:p>
        </p:txBody>
      </p:sp>
      <p:sp>
        <p:nvSpPr>
          <p:cNvPr id="10243" name="Rectangle 3">
            <a:extLst>
              <a:ext uri="{FF2B5EF4-FFF2-40B4-BE49-F238E27FC236}">
                <a16:creationId xmlns:a16="http://schemas.microsoft.com/office/drawing/2014/main" id="{D5A7A527-70EA-A50A-31BA-769507E8DEF6}"/>
              </a:ext>
            </a:extLst>
          </p:cNvPr>
          <p:cNvSpPr>
            <a:spLocks noGrp="1" noChangeArrowheads="1"/>
          </p:cNvSpPr>
          <p:nvPr>
            <p:ph type="body" idx="1"/>
          </p:nvPr>
        </p:nvSpPr>
        <p:spPr>
          <a:xfrm>
            <a:off x="3276600" y="1600200"/>
            <a:ext cx="5334000" cy="4530725"/>
          </a:xfrm>
        </p:spPr>
        <p:txBody>
          <a:bodyPr/>
          <a:lstStyle/>
          <a:p>
            <a:pPr>
              <a:lnSpc>
                <a:spcPct val="80000"/>
              </a:lnSpc>
            </a:pPr>
            <a:r>
              <a:rPr lang="en-US" altLang="en-US" sz="2800"/>
              <a:t>At the stroke of midnight, a tall figure in a blood-splattered burial costume appears.  </a:t>
            </a:r>
          </a:p>
          <a:p>
            <a:pPr>
              <a:lnSpc>
                <a:spcPct val="80000"/>
              </a:lnSpc>
            </a:pPr>
            <a:r>
              <a:rPr lang="en-US" altLang="en-US" sz="2800"/>
              <a:t>Prospero demands that his friends seize the intruder, but everyone is frozen with fear as the stranger slowly walks through the rooms.</a:t>
            </a:r>
          </a:p>
          <a:p>
            <a:pPr>
              <a:lnSpc>
                <a:spcPct val="80000"/>
              </a:lnSpc>
            </a:pPr>
            <a:r>
              <a:rPr lang="en-US" altLang="en-US" sz="2800"/>
              <a:t>Finally, Prospero rushes after him into the black seventh room.</a:t>
            </a:r>
          </a:p>
        </p:txBody>
      </p:sp>
      <p:pic>
        <p:nvPicPr>
          <p:cNvPr id="10247" name="Picture 7">
            <a:extLst>
              <a:ext uri="{FF2B5EF4-FFF2-40B4-BE49-F238E27FC236}">
                <a16:creationId xmlns:a16="http://schemas.microsoft.com/office/drawing/2014/main" id="{7443B371-E3C0-170B-3DD4-58203D381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34" t="9296" r="58223" b="23386"/>
          <a:stretch>
            <a:fillRect/>
          </a:stretch>
        </p:blipFill>
        <p:spPr bwMode="auto">
          <a:xfrm>
            <a:off x="381000" y="838200"/>
            <a:ext cx="27178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AF1E16B-50A4-E23D-7408-2400820BF439}"/>
              </a:ext>
            </a:extLst>
          </p:cNvPr>
          <p:cNvSpPr>
            <a:spLocks noGrp="1" noChangeArrowheads="1"/>
          </p:cNvSpPr>
          <p:nvPr>
            <p:ph type="title"/>
          </p:nvPr>
        </p:nvSpPr>
        <p:spPr/>
        <p:txBody>
          <a:bodyPr/>
          <a:lstStyle/>
          <a:p>
            <a:r>
              <a:rPr lang="en-US" altLang="en-US" sz="6000" b="1">
                <a:latin typeface="Tiger Rag LET" pitchFamily="2" charset="0"/>
              </a:rPr>
              <a:t>Summary</a:t>
            </a:r>
          </a:p>
        </p:txBody>
      </p:sp>
      <p:sp>
        <p:nvSpPr>
          <p:cNvPr id="11267" name="Rectangle 3">
            <a:extLst>
              <a:ext uri="{FF2B5EF4-FFF2-40B4-BE49-F238E27FC236}">
                <a16:creationId xmlns:a16="http://schemas.microsoft.com/office/drawing/2014/main" id="{19A2F6A3-34C0-9BD5-068F-3C477ED72A64}"/>
              </a:ext>
            </a:extLst>
          </p:cNvPr>
          <p:cNvSpPr>
            <a:spLocks noGrp="1" noChangeArrowheads="1"/>
          </p:cNvSpPr>
          <p:nvPr>
            <p:ph type="body" idx="1"/>
          </p:nvPr>
        </p:nvSpPr>
        <p:spPr>
          <a:xfrm>
            <a:off x="3962400" y="1600200"/>
            <a:ext cx="4724400" cy="4530725"/>
          </a:xfrm>
        </p:spPr>
        <p:txBody>
          <a:bodyPr/>
          <a:lstStyle/>
          <a:p>
            <a:r>
              <a:rPr lang="en-US" altLang="en-US"/>
              <a:t>When the intruder turns, the host falls dead.</a:t>
            </a:r>
          </a:p>
          <a:p>
            <a:r>
              <a:rPr lang="en-US" altLang="en-US"/>
              <a:t>The revelers then grab the stranger but find the costume empty.</a:t>
            </a:r>
          </a:p>
          <a:p>
            <a:r>
              <a:rPr lang="en-US" altLang="en-US"/>
              <a:t>All soon die of the Red Death.</a:t>
            </a:r>
          </a:p>
        </p:txBody>
      </p:sp>
      <p:pic>
        <p:nvPicPr>
          <p:cNvPr id="11269" name="Picture 5">
            <a:extLst>
              <a:ext uri="{FF2B5EF4-FFF2-40B4-BE49-F238E27FC236}">
                <a16:creationId xmlns:a16="http://schemas.microsoft.com/office/drawing/2014/main" id="{5454B786-5158-6E9D-5A6E-E952EE0AA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3290888" cy="3195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CC7EE90-BD00-224A-DE34-FF20033F4D16}"/>
              </a:ext>
            </a:extLst>
          </p:cNvPr>
          <p:cNvSpPr>
            <a:spLocks noGrp="1" noChangeArrowheads="1"/>
          </p:cNvSpPr>
          <p:nvPr>
            <p:ph type="title"/>
          </p:nvPr>
        </p:nvSpPr>
        <p:spPr/>
        <p:txBody>
          <a:bodyPr/>
          <a:lstStyle/>
          <a:p>
            <a:r>
              <a:rPr lang="en-US" altLang="en-US" sz="5400" b="1">
                <a:latin typeface="Tiger Rag LET" pitchFamily="2" charset="0"/>
              </a:rPr>
              <a:t>Comments</a:t>
            </a:r>
          </a:p>
        </p:txBody>
      </p:sp>
      <p:sp>
        <p:nvSpPr>
          <p:cNvPr id="12291" name="Rectangle 3">
            <a:extLst>
              <a:ext uri="{FF2B5EF4-FFF2-40B4-BE49-F238E27FC236}">
                <a16:creationId xmlns:a16="http://schemas.microsoft.com/office/drawing/2014/main" id="{712EB66E-D9E7-FCCF-5164-C26D8F0CEDC4}"/>
              </a:ext>
            </a:extLst>
          </p:cNvPr>
          <p:cNvSpPr>
            <a:spLocks noGrp="1" noChangeArrowheads="1"/>
          </p:cNvSpPr>
          <p:nvPr>
            <p:ph type="body" idx="1"/>
          </p:nvPr>
        </p:nvSpPr>
        <p:spPr>
          <a:xfrm>
            <a:off x="457200" y="1371600"/>
            <a:ext cx="8229600" cy="2362200"/>
          </a:xfrm>
        </p:spPr>
        <p:txBody>
          <a:bodyPr/>
          <a:lstStyle/>
          <a:p>
            <a:pPr>
              <a:lnSpc>
                <a:spcPct val="80000"/>
              </a:lnSpc>
            </a:pPr>
            <a:r>
              <a:rPr lang="en-US" altLang="en-US" sz="1800"/>
              <a:t>The allegorical meaning of the story is found in such details as </a:t>
            </a:r>
          </a:p>
          <a:p>
            <a:pPr lvl="1">
              <a:lnSpc>
                <a:spcPct val="80000"/>
              </a:lnSpc>
            </a:pPr>
            <a:r>
              <a:rPr lang="en-US" altLang="en-US" sz="1600"/>
              <a:t>Prospero’s name (Prospero means prosperous)</a:t>
            </a:r>
          </a:p>
          <a:p>
            <a:pPr lvl="2">
              <a:lnSpc>
                <a:spcPct val="80000"/>
              </a:lnSpc>
            </a:pPr>
            <a:r>
              <a:rPr lang="en-US" altLang="en-US" sz="1400"/>
              <a:t>Unfortunately, the Red Death attacks the rich and poor alike</a:t>
            </a:r>
          </a:p>
          <a:p>
            <a:pPr lvl="1">
              <a:lnSpc>
                <a:spcPct val="80000"/>
              </a:lnSpc>
            </a:pPr>
            <a:r>
              <a:rPr lang="en-US" altLang="en-US" sz="1600"/>
              <a:t>The stranger’s appearance (Dressed like the Grim Reaper or Death) </a:t>
            </a:r>
          </a:p>
          <a:p>
            <a:pPr lvl="1">
              <a:lnSpc>
                <a:spcPct val="80000"/>
              </a:lnSpc>
            </a:pPr>
            <a:r>
              <a:rPr lang="en-US" altLang="en-US" sz="1600"/>
              <a:t>The arrangement of the seven halls </a:t>
            </a:r>
          </a:p>
          <a:p>
            <a:pPr lvl="2">
              <a:lnSpc>
                <a:spcPct val="80000"/>
              </a:lnSpc>
            </a:pPr>
            <a:r>
              <a:rPr lang="en-US" altLang="en-US" sz="1400"/>
              <a:t>The rooms of the palace, lined up in a series, allegorically represent the stages of life.  </a:t>
            </a:r>
          </a:p>
          <a:p>
            <a:pPr lvl="1">
              <a:lnSpc>
                <a:spcPct val="80000"/>
              </a:lnSpc>
            </a:pPr>
            <a:r>
              <a:rPr lang="en-US" altLang="en-US" sz="1600"/>
              <a:t>Their colors, particularly the black (death) and red (blood) of the westernmost room with its ebony clock marking the inevitable passage of time.</a:t>
            </a:r>
          </a:p>
        </p:txBody>
      </p:sp>
      <p:pic>
        <p:nvPicPr>
          <p:cNvPr id="12295" name="Picture 7">
            <a:extLst>
              <a:ext uri="{FF2B5EF4-FFF2-40B4-BE49-F238E27FC236}">
                <a16:creationId xmlns:a16="http://schemas.microsoft.com/office/drawing/2014/main" id="{50AAEDF0-191B-3362-6432-DF57ACA7B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0"/>
            <a:ext cx="3124200" cy="2441575"/>
          </a:xfrm>
          <a:prstGeom prst="rect">
            <a:avLst/>
          </a:prstGeom>
          <a:noFill/>
          <a:extLst>
            <a:ext uri="{909E8E84-426E-40DD-AFC4-6F175D3DCCD1}">
              <a14:hiddenFill xmlns:a14="http://schemas.microsoft.com/office/drawing/2010/main">
                <a:solidFill>
                  <a:srgbClr val="FFFFFF"/>
                </a:solidFill>
              </a14:hiddenFill>
            </a:ext>
          </a:extLst>
        </p:spPr>
      </p:pic>
      <p:sp>
        <p:nvSpPr>
          <p:cNvPr id="12296" name="Text Box 8">
            <a:extLst>
              <a:ext uri="{FF2B5EF4-FFF2-40B4-BE49-F238E27FC236}">
                <a16:creationId xmlns:a16="http://schemas.microsoft.com/office/drawing/2014/main" id="{116A27F7-EA28-16CA-6B90-24A117931EFA}"/>
              </a:ext>
            </a:extLst>
          </p:cNvPr>
          <p:cNvSpPr txBox="1">
            <a:spLocks noChangeArrowheads="1"/>
          </p:cNvSpPr>
          <p:nvPr/>
        </p:nvSpPr>
        <p:spPr bwMode="auto">
          <a:xfrm>
            <a:off x="304800" y="3581400"/>
            <a:ext cx="47244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“No matter how beautiful the castle, how luxuriant the clothing, or how rich the food, no mortal, not even a prince, can escape death. “</a:t>
            </a:r>
          </a:p>
          <a:p>
            <a:pPr>
              <a:spcBef>
                <a:spcPct val="50000"/>
              </a:spcBef>
            </a:pPr>
            <a:r>
              <a:rPr lang="en-US" altLang="en-US" sz="3200"/>
              <a:t>-Sparknotes.com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087B0125-69BA-2D99-4D8E-0FB2595C64F2}"/>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latin typeface="Arial" panose="020B0604020202020204" pitchFamily="34" charset="0"/>
                <a:cs typeface="Arial" panose="020B0604020202020204" pitchFamily="34" charset="0"/>
              </a:rPr>
              <a:t>This powerpoint was kindly donated to </a:t>
            </a:r>
            <a:r>
              <a:rPr lang="en-GB" altLang="en-US" sz="2400">
                <a:latin typeface="Arial" panose="020B0604020202020204" pitchFamily="34" charset="0"/>
                <a:cs typeface="Arial" panose="020B0604020202020204" pitchFamily="34" charset="0"/>
                <a:hlinkClick r:id="rId3"/>
              </a:rPr>
              <a:t>www.worldofteaching.com</a:t>
            </a:r>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hlinkClick r:id="rId3"/>
              </a:rPr>
              <a:t>http://www.worldofteaching.com</a:t>
            </a:r>
            <a:r>
              <a:rPr lang="en-GB" altLang="en-US" sz="2400">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790672A-D266-E395-D559-AEC0F1D8A5AE}"/>
              </a:ext>
            </a:extLst>
          </p:cNvPr>
          <p:cNvSpPr>
            <a:spLocks noGrp="1" noChangeArrowheads="1"/>
          </p:cNvSpPr>
          <p:nvPr>
            <p:ph type="title"/>
          </p:nvPr>
        </p:nvSpPr>
        <p:spPr/>
        <p:txBody>
          <a:bodyPr/>
          <a:lstStyle/>
          <a:p>
            <a:r>
              <a:rPr lang="en-US" altLang="en-US" sz="5400">
                <a:latin typeface="Tiger Rag LET" pitchFamily="2" charset="0"/>
              </a:rPr>
              <a:t>His Family and Tragic Life</a:t>
            </a:r>
          </a:p>
        </p:txBody>
      </p:sp>
      <p:sp>
        <p:nvSpPr>
          <p:cNvPr id="19459" name="Rectangle 3">
            <a:extLst>
              <a:ext uri="{FF2B5EF4-FFF2-40B4-BE49-F238E27FC236}">
                <a16:creationId xmlns:a16="http://schemas.microsoft.com/office/drawing/2014/main" id="{43CDBFF8-1ABC-70C9-14FA-0D07F8A66E2F}"/>
              </a:ext>
            </a:extLst>
          </p:cNvPr>
          <p:cNvSpPr>
            <a:spLocks noGrp="1" noChangeArrowheads="1"/>
          </p:cNvSpPr>
          <p:nvPr>
            <p:ph type="body" idx="1"/>
          </p:nvPr>
        </p:nvSpPr>
        <p:spPr/>
        <p:txBody>
          <a:bodyPr/>
          <a:lstStyle/>
          <a:p>
            <a:pPr>
              <a:buSzPct val="125000"/>
              <a:buFont typeface="Webdings" panose="05030102010509060703" pitchFamily="18" charset="2"/>
              <a:buChar char="®"/>
            </a:pPr>
            <a:r>
              <a:rPr lang="en-US" altLang="en-US" sz="3600"/>
              <a:t>Born in Boston</a:t>
            </a:r>
          </a:p>
          <a:p>
            <a:pPr>
              <a:buSzPct val="125000"/>
              <a:buFont typeface="Webdings" panose="05030102010509060703" pitchFamily="18" charset="2"/>
              <a:buChar char="®"/>
            </a:pPr>
            <a:r>
              <a:rPr lang="en-US" altLang="en-US" sz="3600"/>
              <a:t>The son of traveling actors</a:t>
            </a:r>
          </a:p>
          <a:p>
            <a:pPr>
              <a:buSzPct val="125000"/>
              <a:buFont typeface="Webdings" panose="05030102010509060703" pitchFamily="18" charset="2"/>
              <a:buChar char="®"/>
            </a:pPr>
            <a:r>
              <a:rPr lang="en-US" altLang="en-US" sz="3600"/>
              <a:t>Lived a tragic and unhappy life</a:t>
            </a:r>
          </a:p>
        </p:txBody>
      </p:sp>
      <p:pic>
        <p:nvPicPr>
          <p:cNvPr id="19461" name="Picture 5" descr="John Astin as Poe">
            <a:extLst>
              <a:ext uri="{FF2B5EF4-FFF2-40B4-BE49-F238E27FC236}">
                <a16:creationId xmlns:a16="http://schemas.microsoft.com/office/drawing/2014/main" id="{4B074A37-1938-A28D-C908-2728BE7AD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810000"/>
            <a:ext cx="3505200" cy="2770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 calcmode="lin" valueType="num">
                                      <p:cBhvr additive="base">
                                        <p:cTn id="19" dur="500" fill="hold"/>
                                        <p:tgtEl>
                                          <p:spTgt spid="1945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19459">
                                            <p:txEl>
                                              <p:pRg st="2" end="2"/>
                                            </p:txEl>
                                          </p:spTgt>
                                        </p:tgtEl>
                                        <p:attrNameLst>
                                          <p:attrName>style.visibility</p:attrName>
                                        </p:attrNameLst>
                                      </p:cBhvr>
                                      <p:to>
                                        <p:strVal val="visible"/>
                                      </p:to>
                                    </p:set>
                                    <p:anim calcmode="lin" valueType="num">
                                      <p:cBhvr additive="base">
                                        <p:cTn id="25" dur="500" fill="hold"/>
                                        <p:tgtEl>
                                          <p:spTgt spid="1945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325D001-0105-41A0-61AA-45E474644B5E}"/>
              </a:ext>
            </a:extLst>
          </p:cNvPr>
          <p:cNvSpPr>
            <a:spLocks noGrp="1" noChangeArrowheads="1"/>
          </p:cNvSpPr>
          <p:nvPr>
            <p:ph type="title"/>
          </p:nvPr>
        </p:nvSpPr>
        <p:spPr/>
        <p:txBody>
          <a:bodyPr/>
          <a:lstStyle/>
          <a:p>
            <a:r>
              <a:rPr lang="en-US" altLang="en-US" sz="5400" b="1">
                <a:latin typeface="Tiger Rag LET" pitchFamily="2" charset="0"/>
              </a:rPr>
              <a:t>Tragic and Unhappy Life</a:t>
            </a:r>
          </a:p>
        </p:txBody>
      </p:sp>
      <p:sp>
        <p:nvSpPr>
          <p:cNvPr id="20483" name="Rectangle 3">
            <a:extLst>
              <a:ext uri="{FF2B5EF4-FFF2-40B4-BE49-F238E27FC236}">
                <a16:creationId xmlns:a16="http://schemas.microsoft.com/office/drawing/2014/main" id="{7F1DAA88-BE6A-F063-335D-F6ED01AACA3C}"/>
              </a:ext>
            </a:extLst>
          </p:cNvPr>
          <p:cNvSpPr>
            <a:spLocks noGrp="1" noChangeArrowheads="1"/>
          </p:cNvSpPr>
          <p:nvPr>
            <p:ph type="body" idx="1"/>
          </p:nvPr>
        </p:nvSpPr>
        <p:spPr>
          <a:xfrm>
            <a:off x="457200" y="1371600"/>
            <a:ext cx="5181600" cy="4953000"/>
          </a:xfrm>
        </p:spPr>
        <p:txBody>
          <a:bodyPr/>
          <a:lstStyle/>
          <a:p>
            <a:pPr>
              <a:lnSpc>
                <a:spcPct val="90000"/>
              </a:lnSpc>
              <a:buSzPct val="115000"/>
              <a:buFont typeface="Webdings" panose="05030102010509060703" pitchFamily="18" charset="2"/>
              <a:buChar char="Y"/>
            </a:pPr>
            <a:r>
              <a:rPr lang="en-US" altLang="en-US" sz="3600"/>
              <a:t>Mother died of tuberculosis when Poe was one</a:t>
            </a:r>
          </a:p>
          <a:p>
            <a:pPr>
              <a:lnSpc>
                <a:spcPct val="90000"/>
              </a:lnSpc>
              <a:buSzPct val="115000"/>
              <a:buFont typeface="Webdings" panose="05030102010509060703" pitchFamily="18" charset="2"/>
              <a:buChar char="Y"/>
            </a:pPr>
            <a:r>
              <a:rPr lang="en-US" altLang="en-US" sz="3600"/>
              <a:t>Father deserted him at the age of two</a:t>
            </a:r>
          </a:p>
          <a:p>
            <a:pPr>
              <a:lnSpc>
                <a:spcPct val="90000"/>
              </a:lnSpc>
              <a:buSzPct val="115000"/>
              <a:buFont typeface="Webdings" panose="05030102010509060703" pitchFamily="18" charset="2"/>
              <a:buChar char="Y"/>
            </a:pPr>
            <a:r>
              <a:rPr lang="en-US" altLang="en-US" sz="3600"/>
              <a:t>Adopted by Mr. and Mrs. John Allan</a:t>
            </a:r>
          </a:p>
          <a:p>
            <a:pPr>
              <a:lnSpc>
                <a:spcPct val="90000"/>
              </a:lnSpc>
              <a:buSzPct val="115000"/>
              <a:buFont typeface="Webdings" panose="05030102010509060703" pitchFamily="18" charset="2"/>
              <a:buChar char="Y"/>
            </a:pPr>
            <a:r>
              <a:rPr lang="en-US" altLang="en-US" sz="3600"/>
              <a:t>Had constant disagreements with his step-father</a:t>
            </a:r>
          </a:p>
        </p:txBody>
      </p:sp>
      <p:pic>
        <p:nvPicPr>
          <p:cNvPr id="20485" name="Picture 5">
            <a:extLst>
              <a:ext uri="{FF2B5EF4-FFF2-40B4-BE49-F238E27FC236}">
                <a16:creationId xmlns:a16="http://schemas.microsoft.com/office/drawing/2014/main" id="{19DCC54B-15B8-1B10-9856-AC955FBC7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057400"/>
            <a:ext cx="3081338" cy="3271838"/>
          </a:xfrm>
          <a:prstGeom prst="rect">
            <a:avLst/>
          </a:prstGeom>
          <a:noFill/>
          <a:extLst>
            <a:ext uri="{909E8E84-426E-40DD-AFC4-6F175D3DCCD1}">
              <a14:hiddenFill xmlns:a14="http://schemas.microsoft.com/office/drawing/2010/main">
                <a:solidFill>
                  <a:srgbClr val="FFFFFF"/>
                </a:solidFill>
              </a14:hiddenFill>
            </a:ext>
          </a:extLst>
        </p:spPr>
      </p:pic>
      <p:sp>
        <p:nvSpPr>
          <p:cNvPr id="20486" name="Text Box 6">
            <a:extLst>
              <a:ext uri="{FF2B5EF4-FFF2-40B4-BE49-F238E27FC236}">
                <a16:creationId xmlns:a16="http://schemas.microsoft.com/office/drawing/2014/main" id="{8D7B2B15-D03D-CF70-662A-899FE5FA54DE}"/>
              </a:ext>
            </a:extLst>
          </p:cNvPr>
          <p:cNvSpPr txBox="1">
            <a:spLocks noChangeArrowheads="1"/>
          </p:cNvSpPr>
          <p:nvPr/>
        </p:nvSpPr>
        <p:spPr bwMode="auto">
          <a:xfrm>
            <a:off x="6096000" y="54102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latin typeface="Sylfaen" panose="010A0502050306030303" pitchFamily="18" charset="0"/>
              </a:rPr>
              <a:t>John Allan</a:t>
            </a:r>
          </a:p>
        </p:txBody>
      </p:sp>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 calcmode="lin" valueType="num">
                                      <p:cBhvr additive="base">
                                        <p:cTn id="19"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20483">
                                            <p:txEl>
                                              <p:pRg st="2" end="2"/>
                                            </p:txEl>
                                          </p:spTgt>
                                        </p:tgtEl>
                                        <p:attrNameLst>
                                          <p:attrName>style.visibility</p:attrName>
                                        </p:attrNameLst>
                                      </p:cBhvr>
                                      <p:to>
                                        <p:strVal val="visible"/>
                                      </p:to>
                                    </p:set>
                                    <p:anim calcmode="lin" valueType="num">
                                      <p:cBhvr additive="base">
                                        <p:cTn id="25"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20483">
                                            <p:txEl>
                                              <p:pRg st="3" end="3"/>
                                            </p:txEl>
                                          </p:spTgt>
                                        </p:tgtEl>
                                        <p:attrNameLst>
                                          <p:attrName>style.visibility</p:attrName>
                                        </p:attrNameLst>
                                      </p:cBhvr>
                                      <p:to>
                                        <p:strVal val="visible"/>
                                      </p:to>
                                    </p:set>
                                    <p:anim calcmode="lin" valueType="num">
                                      <p:cBhvr additive="base">
                                        <p:cTn id="31"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10C09DE-E82B-B0AB-16C4-1BEEC554A315}"/>
              </a:ext>
            </a:extLst>
          </p:cNvPr>
          <p:cNvSpPr>
            <a:spLocks noGrp="1" noChangeArrowheads="1"/>
          </p:cNvSpPr>
          <p:nvPr>
            <p:ph type="title"/>
          </p:nvPr>
        </p:nvSpPr>
        <p:spPr/>
        <p:txBody>
          <a:bodyPr/>
          <a:lstStyle/>
          <a:p>
            <a:r>
              <a:rPr lang="en-US" altLang="en-US" sz="5400" b="1">
                <a:latin typeface="Tiger Rag LET" pitchFamily="2" charset="0"/>
              </a:rPr>
              <a:t>. . . continued</a:t>
            </a:r>
          </a:p>
        </p:txBody>
      </p:sp>
      <p:sp>
        <p:nvSpPr>
          <p:cNvPr id="21507" name="Rectangle 3">
            <a:extLst>
              <a:ext uri="{FF2B5EF4-FFF2-40B4-BE49-F238E27FC236}">
                <a16:creationId xmlns:a16="http://schemas.microsoft.com/office/drawing/2014/main" id="{770F6938-6591-A56E-7C61-667F5432FBFA}"/>
              </a:ext>
            </a:extLst>
          </p:cNvPr>
          <p:cNvSpPr>
            <a:spLocks noGrp="1" noChangeArrowheads="1"/>
          </p:cNvSpPr>
          <p:nvPr>
            <p:ph type="body" idx="1"/>
          </p:nvPr>
        </p:nvSpPr>
        <p:spPr>
          <a:xfrm>
            <a:off x="457200" y="1600200"/>
            <a:ext cx="8229600" cy="3859213"/>
          </a:xfrm>
        </p:spPr>
        <p:txBody>
          <a:bodyPr/>
          <a:lstStyle/>
          <a:p>
            <a:pPr>
              <a:lnSpc>
                <a:spcPct val="90000"/>
              </a:lnSpc>
              <a:buSzPct val="120000"/>
              <a:buFont typeface="Webdings" panose="05030102010509060703" pitchFamily="18" charset="2"/>
              <a:buChar char="å"/>
            </a:pPr>
            <a:r>
              <a:rPr lang="en-US" altLang="en-US" sz="2800"/>
              <a:t>Studied briefly at the University of Virginia</a:t>
            </a:r>
          </a:p>
          <a:p>
            <a:pPr>
              <a:lnSpc>
                <a:spcPct val="90000"/>
              </a:lnSpc>
              <a:buSzPct val="120000"/>
              <a:buFont typeface="Webdings" panose="05030102010509060703" pitchFamily="18" charset="2"/>
              <a:buChar char="å"/>
            </a:pPr>
            <a:r>
              <a:rPr lang="en-US" altLang="en-US" sz="2800"/>
              <a:t>Drinking and gambling difficulties kept him from continuing at UVA</a:t>
            </a:r>
          </a:p>
          <a:p>
            <a:pPr>
              <a:lnSpc>
                <a:spcPct val="90000"/>
              </a:lnSpc>
            </a:pPr>
            <a:endParaRPr lang="en-US" altLang="en-US" sz="2800"/>
          </a:p>
        </p:txBody>
      </p:sp>
      <p:pic>
        <p:nvPicPr>
          <p:cNvPr id="21509" name="Picture 5" descr="University of Virginia">
            <a:extLst>
              <a:ext uri="{FF2B5EF4-FFF2-40B4-BE49-F238E27FC236}">
                <a16:creationId xmlns:a16="http://schemas.microsoft.com/office/drawing/2014/main" id="{B5A76E3F-B62E-55E5-5BF7-A312B7E8A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9807"/>
          <a:stretch>
            <a:fillRect/>
          </a:stretch>
        </p:blipFill>
        <p:spPr bwMode="auto">
          <a:xfrm>
            <a:off x="1752600" y="3048000"/>
            <a:ext cx="5791200" cy="3459163"/>
          </a:xfrm>
          <a:prstGeom prst="rect">
            <a:avLst/>
          </a:prstGeom>
          <a:noFill/>
          <a:extLst>
            <a:ext uri="{909E8E84-426E-40DD-AFC4-6F175D3DCCD1}">
              <a14:hiddenFill xmlns:a14="http://schemas.microsoft.com/office/drawing/2010/main">
                <a:solidFill>
                  <a:srgbClr val="FFFFFF"/>
                </a:solidFill>
              </a14:hiddenFill>
            </a:ext>
          </a:extLst>
        </p:spPr>
      </p:pic>
      <p:sp>
        <p:nvSpPr>
          <p:cNvPr id="21510" name="Text Box 6">
            <a:extLst>
              <a:ext uri="{FF2B5EF4-FFF2-40B4-BE49-F238E27FC236}">
                <a16:creationId xmlns:a16="http://schemas.microsoft.com/office/drawing/2014/main" id="{FA94D6C8-733E-B3AE-DDE9-B65C62142024}"/>
              </a:ext>
            </a:extLst>
          </p:cNvPr>
          <p:cNvSpPr txBox="1">
            <a:spLocks noChangeArrowheads="1"/>
          </p:cNvSpPr>
          <p:nvPr/>
        </p:nvSpPr>
        <p:spPr bwMode="auto">
          <a:xfrm>
            <a:off x="2819400" y="6461125"/>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Sylfaen" panose="010A0502050306030303" pitchFamily="18" charset="0"/>
              </a:rPr>
              <a:t>University of Virginia, 1856</a:t>
            </a:r>
          </a:p>
        </p:txBody>
      </p:sp>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 calcmode="lin" valueType="num">
                                      <p:cBhvr additive="base">
                                        <p:cTn id="19"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50314B5-2195-7211-5238-8616A1537571}"/>
              </a:ext>
            </a:extLst>
          </p:cNvPr>
          <p:cNvSpPr>
            <a:spLocks noGrp="1" noChangeArrowheads="1"/>
          </p:cNvSpPr>
          <p:nvPr>
            <p:ph type="title"/>
          </p:nvPr>
        </p:nvSpPr>
        <p:spPr/>
        <p:txBody>
          <a:bodyPr/>
          <a:lstStyle/>
          <a:p>
            <a:r>
              <a:rPr lang="en-US" altLang="en-US" sz="5400" b="1">
                <a:latin typeface="Tiger Rag LET" pitchFamily="2" charset="0"/>
              </a:rPr>
              <a:t>. . .continued</a:t>
            </a:r>
          </a:p>
        </p:txBody>
      </p:sp>
      <p:sp>
        <p:nvSpPr>
          <p:cNvPr id="22531" name="Rectangle 3">
            <a:extLst>
              <a:ext uri="{FF2B5EF4-FFF2-40B4-BE49-F238E27FC236}">
                <a16:creationId xmlns:a16="http://schemas.microsoft.com/office/drawing/2014/main" id="{138433E8-2774-36AA-9DF1-6A386CE2CBCE}"/>
              </a:ext>
            </a:extLst>
          </p:cNvPr>
          <p:cNvSpPr>
            <a:spLocks noGrp="1" noChangeArrowheads="1"/>
          </p:cNvSpPr>
          <p:nvPr>
            <p:ph type="body" idx="1"/>
          </p:nvPr>
        </p:nvSpPr>
        <p:spPr>
          <a:xfrm>
            <a:off x="457200" y="1600200"/>
            <a:ext cx="8229600" cy="3775075"/>
          </a:xfrm>
        </p:spPr>
        <p:txBody>
          <a:bodyPr/>
          <a:lstStyle/>
          <a:p>
            <a:pPr>
              <a:lnSpc>
                <a:spcPct val="90000"/>
              </a:lnSpc>
              <a:buSzPct val="120000"/>
              <a:buFont typeface="Webdings" panose="05030102010509060703" pitchFamily="18" charset="2"/>
              <a:buChar char="&amp;"/>
            </a:pPr>
            <a:r>
              <a:rPr lang="en-US" altLang="en-US" sz="3600"/>
              <a:t>Received an appointment to West Point, but provoked his own dismissal</a:t>
            </a:r>
          </a:p>
          <a:p>
            <a:pPr>
              <a:lnSpc>
                <a:spcPct val="90000"/>
              </a:lnSpc>
              <a:buSzPct val="120000"/>
              <a:buFont typeface="Webdings" panose="05030102010509060703" pitchFamily="18" charset="2"/>
              <a:buChar char="&amp;"/>
            </a:pPr>
            <a:r>
              <a:rPr lang="en-US" altLang="en-US" sz="3600"/>
              <a:t>Caused a final separation between himself and step-father</a:t>
            </a:r>
          </a:p>
        </p:txBody>
      </p:sp>
      <p:pic>
        <p:nvPicPr>
          <p:cNvPr id="22533" name="Picture 5">
            <a:hlinkClick r:id="rId4"/>
            <a:extLst>
              <a:ext uri="{FF2B5EF4-FFF2-40B4-BE49-F238E27FC236}">
                <a16:creationId xmlns:a16="http://schemas.microsoft.com/office/drawing/2014/main" id="{303FD1A7-FB63-2932-DB29-031BA3738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114800"/>
            <a:ext cx="2457450" cy="1993900"/>
          </a:xfrm>
          <a:prstGeom prst="rect">
            <a:avLst/>
          </a:prstGeom>
          <a:noFill/>
          <a:extLst>
            <a:ext uri="{909E8E84-426E-40DD-AFC4-6F175D3DCCD1}">
              <a14:hiddenFill xmlns:a14="http://schemas.microsoft.com/office/drawing/2010/main">
                <a:solidFill>
                  <a:srgbClr val="FFFFFF"/>
                </a:solidFill>
              </a14:hiddenFill>
            </a:ext>
          </a:extLst>
        </p:spPr>
      </p:pic>
      <p:sp>
        <p:nvSpPr>
          <p:cNvPr id="22534" name="Text Box 6">
            <a:extLst>
              <a:ext uri="{FF2B5EF4-FFF2-40B4-BE49-F238E27FC236}">
                <a16:creationId xmlns:a16="http://schemas.microsoft.com/office/drawing/2014/main" id="{347701DA-AC11-7B6B-E6C9-BA3386493523}"/>
              </a:ext>
            </a:extLst>
          </p:cNvPr>
          <p:cNvSpPr txBox="1">
            <a:spLocks noChangeArrowheads="1"/>
          </p:cNvSpPr>
          <p:nvPr/>
        </p:nvSpPr>
        <p:spPr bwMode="auto">
          <a:xfrm>
            <a:off x="2895600" y="60960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Sylfaen" panose="010A0502050306030303" pitchFamily="18" charset="0"/>
              </a:rPr>
              <a:t>West Point Crest</a:t>
            </a:r>
          </a:p>
        </p:txBody>
      </p:sp>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box(in)">
                                      <p:cBhvr>
                                        <p:cTn id="13" dur="500"/>
                                        <p:tgtEl>
                                          <p:spTgt spid="2253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Effect transition="in" filter="box(in)">
                                      <p:cBhvr>
                                        <p:cTn id="18"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15B7F2E-CADF-8F04-7DC8-3660A3EA4971}"/>
              </a:ext>
            </a:extLst>
          </p:cNvPr>
          <p:cNvSpPr>
            <a:spLocks noGrp="1" noChangeArrowheads="1"/>
          </p:cNvSpPr>
          <p:nvPr>
            <p:ph type="title"/>
          </p:nvPr>
        </p:nvSpPr>
        <p:spPr/>
        <p:txBody>
          <a:bodyPr/>
          <a:lstStyle/>
          <a:p>
            <a:r>
              <a:rPr lang="en-US" altLang="en-US" sz="5400" b="1">
                <a:latin typeface="Tiger Rag LET" pitchFamily="2" charset="0"/>
              </a:rPr>
              <a:t>. . .continued</a:t>
            </a:r>
          </a:p>
        </p:txBody>
      </p:sp>
      <p:sp>
        <p:nvSpPr>
          <p:cNvPr id="23555" name="Rectangle 3">
            <a:extLst>
              <a:ext uri="{FF2B5EF4-FFF2-40B4-BE49-F238E27FC236}">
                <a16:creationId xmlns:a16="http://schemas.microsoft.com/office/drawing/2014/main" id="{03C5084E-7F79-4AB0-7D2C-599A0A923366}"/>
              </a:ext>
            </a:extLst>
          </p:cNvPr>
          <p:cNvSpPr>
            <a:spLocks noGrp="1" noChangeArrowheads="1"/>
          </p:cNvSpPr>
          <p:nvPr>
            <p:ph type="body" idx="1"/>
          </p:nvPr>
        </p:nvSpPr>
        <p:spPr>
          <a:xfrm>
            <a:off x="457200" y="1600200"/>
            <a:ext cx="5334000" cy="4530725"/>
          </a:xfrm>
        </p:spPr>
        <p:txBody>
          <a:bodyPr/>
          <a:lstStyle/>
          <a:p>
            <a:pPr>
              <a:buFont typeface="Wingdings" panose="05000000000000000000" pitchFamily="2" charset="2"/>
              <a:buChar char="v"/>
            </a:pPr>
            <a:r>
              <a:rPr lang="en-US" altLang="en-US" sz="3600"/>
              <a:t>In 1836 married his 14 year old cousin, Virginia</a:t>
            </a:r>
          </a:p>
          <a:p>
            <a:pPr>
              <a:buFont typeface="Wingdings" panose="05000000000000000000" pitchFamily="2" charset="2"/>
              <a:buChar char="v"/>
            </a:pPr>
            <a:r>
              <a:rPr lang="en-US" altLang="en-US" sz="3600"/>
              <a:t>Last 12 years of life worked as journalist, editor, and creative writer</a:t>
            </a:r>
          </a:p>
        </p:txBody>
      </p:sp>
      <p:pic>
        <p:nvPicPr>
          <p:cNvPr id="23557" name="Picture 5">
            <a:extLst>
              <a:ext uri="{FF2B5EF4-FFF2-40B4-BE49-F238E27FC236}">
                <a16:creationId xmlns:a16="http://schemas.microsoft.com/office/drawing/2014/main" id="{F23A1641-22FE-2767-642F-EDA7676AF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219200"/>
            <a:ext cx="18288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a:extLst>
              <a:ext uri="{FF2B5EF4-FFF2-40B4-BE49-F238E27FC236}">
                <a16:creationId xmlns:a16="http://schemas.microsoft.com/office/drawing/2014/main" id="{600AF156-5770-1B8C-CB37-7163DEFFE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267200"/>
            <a:ext cx="1841500" cy="1682750"/>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a:extLst>
              <a:ext uri="{FF2B5EF4-FFF2-40B4-BE49-F238E27FC236}">
                <a16:creationId xmlns:a16="http://schemas.microsoft.com/office/drawing/2014/main" id="{C1A261C2-E518-7BB0-06BA-A38E2CC1155B}"/>
              </a:ext>
            </a:extLst>
          </p:cNvPr>
          <p:cNvSpPr txBox="1">
            <a:spLocks noChangeArrowheads="1"/>
          </p:cNvSpPr>
          <p:nvPr/>
        </p:nvSpPr>
        <p:spPr bwMode="auto">
          <a:xfrm>
            <a:off x="6248400" y="36576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Sylfaen" panose="010A0502050306030303" pitchFamily="18" charset="0"/>
              </a:rPr>
              <a:t>Virginia Clemm</a:t>
            </a:r>
          </a:p>
        </p:txBody>
      </p:sp>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additive="base">
                                        <p:cTn id="13" dur="5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23555">
                                            <p:txEl>
                                              <p:pRg st="1" end="1"/>
                                            </p:txEl>
                                          </p:spTgt>
                                        </p:tgtEl>
                                        <p:attrNameLst>
                                          <p:attrName>style.visibility</p:attrName>
                                        </p:attrNameLst>
                                      </p:cBhvr>
                                      <p:to>
                                        <p:strVal val="visible"/>
                                      </p:to>
                                    </p:set>
                                    <p:anim calcmode="lin" valueType="num">
                                      <p:cBhvr additive="base">
                                        <p:cTn id="19" dur="5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3986F4A-4CF1-923A-C7FE-F9EF067CB19C}"/>
              </a:ext>
            </a:extLst>
          </p:cNvPr>
          <p:cNvSpPr>
            <a:spLocks noGrp="1" noChangeArrowheads="1"/>
          </p:cNvSpPr>
          <p:nvPr>
            <p:ph type="title"/>
          </p:nvPr>
        </p:nvSpPr>
        <p:spPr/>
        <p:txBody>
          <a:bodyPr/>
          <a:lstStyle/>
          <a:p>
            <a:r>
              <a:rPr lang="en-US" altLang="en-US" sz="5400" b="1">
                <a:latin typeface="Tiger Rag LET" pitchFamily="2" charset="0"/>
              </a:rPr>
              <a:t>. . . continued</a:t>
            </a:r>
          </a:p>
        </p:txBody>
      </p:sp>
      <p:sp>
        <p:nvSpPr>
          <p:cNvPr id="24579" name="Rectangle 3">
            <a:extLst>
              <a:ext uri="{FF2B5EF4-FFF2-40B4-BE49-F238E27FC236}">
                <a16:creationId xmlns:a16="http://schemas.microsoft.com/office/drawing/2014/main" id="{22DFDCB4-022F-9816-CDDD-69AB452FDC76}"/>
              </a:ext>
            </a:extLst>
          </p:cNvPr>
          <p:cNvSpPr>
            <a:spLocks noGrp="1" noChangeArrowheads="1"/>
          </p:cNvSpPr>
          <p:nvPr>
            <p:ph type="body" idx="1"/>
          </p:nvPr>
        </p:nvSpPr>
        <p:spPr>
          <a:xfrm>
            <a:off x="457200" y="1600200"/>
            <a:ext cx="4495800" cy="4530725"/>
          </a:xfrm>
        </p:spPr>
        <p:txBody>
          <a:bodyPr/>
          <a:lstStyle/>
          <a:p>
            <a:pPr>
              <a:lnSpc>
                <a:spcPct val="90000"/>
              </a:lnSpc>
              <a:buFont typeface="Wingdings 2" panose="05020102010507070707" pitchFamily="18" charset="2"/>
              <a:buChar char="ä"/>
            </a:pPr>
            <a:r>
              <a:rPr lang="en-US" altLang="en-US" sz="3600"/>
              <a:t>Lived in poverty stricken conditions most of his life</a:t>
            </a:r>
          </a:p>
          <a:p>
            <a:pPr>
              <a:lnSpc>
                <a:spcPct val="90000"/>
              </a:lnSpc>
              <a:buFont typeface="Wingdings 2" panose="05020102010507070707" pitchFamily="18" charset="2"/>
              <a:buChar char="ä"/>
            </a:pPr>
            <a:r>
              <a:rPr lang="en-US" altLang="en-US" sz="3600"/>
              <a:t>In 1846 wife died after a long illness</a:t>
            </a:r>
          </a:p>
          <a:p>
            <a:pPr>
              <a:lnSpc>
                <a:spcPct val="90000"/>
              </a:lnSpc>
            </a:pPr>
            <a:endParaRPr lang="en-US" altLang="en-US" sz="3600" i="1"/>
          </a:p>
        </p:txBody>
      </p:sp>
      <p:pic>
        <p:nvPicPr>
          <p:cNvPr id="24583" name="Picture 7" descr="Home to Edgar Allan Poe and his family 1843-44">
            <a:extLst>
              <a:ext uri="{FF2B5EF4-FFF2-40B4-BE49-F238E27FC236}">
                <a16:creationId xmlns:a16="http://schemas.microsoft.com/office/drawing/2014/main" id="{6385EABC-AF3D-0762-CFAC-581319623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894"/>
          <a:stretch>
            <a:fillRect/>
          </a:stretch>
        </p:blipFill>
        <p:spPr bwMode="auto">
          <a:xfrm>
            <a:off x="5334000" y="1752600"/>
            <a:ext cx="3103563" cy="3048000"/>
          </a:xfrm>
          <a:prstGeom prst="rect">
            <a:avLst/>
          </a:prstGeom>
          <a:noFill/>
          <a:extLst>
            <a:ext uri="{909E8E84-426E-40DD-AFC4-6F175D3DCCD1}">
              <a14:hiddenFill xmlns:a14="http://schemas.microsoft.com/office/drawing/2010/main">
                <a:solidFill>
                  <a:srgbClr val="FFFFFF"/>
                </a:solidFill>
              </a14:hiddenFill>
            </a:ext>
          </a:extLst>
        </p:spPr>
      </p:pic>
      <p:sp>
        <p:nvSpPr>
          <p:cNvPr id="24584" name="Text Box 8">
            <a:extLst>
              <a:ext uri="{FF2B5EF4-FFF2-40B4-BE49-F238E27FC236}">
                <a16:creationId xmlns:a16="http://schemas.microsoft.com/office/drawing/2014/main" id="{8FD4FFFD-9EC3-AA36-03C6-7C9B9E4DB9EE}"/>
              </a:ext>
            </a:extLst>
          </p:cNvPr>
          <p:cNvSpPr txBox="1">
            <a:spLocks noChangeArrowheads="1"/>
          </p:cNvSpPr>
          <p:nvPr/>
        </p:nvSpPr>
        <p:spPr bwMode="auto">
          <a:xfrm>
            <a:off x="5105400" y="54102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pic>
        <p:nvPicPr>
          <p:cNvPr id="24586" name="Picture 10">
            <a:extLst>
              <a:ext uri="{FF2B5EF4-FFF2-40B4-BE49-F238E27FC236}">
                <a16:creationId xmlns:a16="http://schemas.microsoft.com/office/drawing/2014/main" id="{22E0D38F-F21B-FBA0-FE9D-66D72CDC81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000" b="34000"/>
          <a:stretch>
            <a:fillRect/>
          </a:stretch>
        </p:blipFill>
        <p:spPr bwMode="auto">
          <a:xfrm>
            <a:off x="2362200" y="4191000"/>
            <a:ext cx="2619375" cy="1905000"/>
          </a:xfrm>
          <a:prstGeom prst="rect">
            <a:avLst/>
          </a:prstGeom>
          <a:noFill/>
          <a:extLst>
            <a:ext uri="{909E8E84-426E-40DD-AFC4-6F175D3DCCD1}">
              <a14:hiddenFill xmlns:a14="http://schemas.microsoft.com/office/drawing/2010/main">
                <a:solidFill>
                  <a:srgbClr val="FFFFFF"/>
                </a:solidFill>
              </a14:hiddenFill>
            </a:ext>
          </a:extLst>
        </p:spPr>
      </p:pic>
      <p:sp>
        <p:nvSpPr>
          <p:cNvPr id="24587" name="Text Box 11">
            <a:extLst>
              <a:ext uri="{FF2B5EF4-FFF2-40B4-BE49-F238E27FC236}">
                <a16:creationId xmlns:a16="http://schemas.microsoft.com/office/drawing/2014/main" id="{94DFD2D0-7D98-FB97-332E-AA235A821733}"/>
              </a:ext>
            </a:extLst>
          </p:cNvPr>
          <p:cNvSpPr txBox="1">
            <a:spLocks noChangeArrowheads="1"/>
          </p:cNvSpPr>
          <p:nvPr/>
        </p:nvSpPr>
        <p:spPr bwMode="auto">
          <a:xfrm>
            <a:off x="5562600" y="49530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Sylfaen" panose="010A0502050306030303" pitchFamily="18" charset="0"/>
              </a:rPr>
              <a:t>Poe’s home during the 1840’s</a:t>
            </a:r>
          </a:p>
        </p:txBody>
      </p:sp>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additive="base">
                                        <p:cTn id="13"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EB966A0-4374-824F-0F15-24CE8E063A13}"/>
              </a:ext>
            </a:extLst>
          </p:cNvPr>
          <p:cNvSpPr>
            <a:spLocks noGrp="1" noChangeArrowheads="1"/>
          </p:cNvSpPr>
          <p:nvPr>
            <p:ph type="title"/>
          </p:nvPr>
        </p:nvSpPr>
        <p:spPr/>
        <p:txBody>
          <a:bodyPr/>
          <a:lstStyle/>
          <a:p>
            <a:r>
              <a:rPr lang="en-US" altLang="en-US" sz="5400" b="1">
                <a:latin typeface="Tiger Rag LET" pitchFamily="2" charset="0"/>
              </a:rPr>
              <a:t>Addiction</a:t>
            </a:r>
          </a:p>
        </p:txBody>
      </p:sp>
      <p:sp>
        <p:nvSpPr>
          <p:cNvPr id="28675" name="Rectangle 3">
            <a:extLst>
              <a:ext uri="{FF2B5EF4-FFF2-40B4-BE49-F238E27FC236}">
                <a16:creationId xmlns:a16="http://schemas.microsoft.com/office/drawing/2014/main" id="{5924F42D-70FE-5597-92A8-A2F5A3E9337F}"/>
              </a:ext>
            </a:extLst>
          </p:cNvPr>
          <p:cNvSpPr>
            <a:spLocks noGrp="1" noChangeArrowheads="1"/>
          </p:cNvSpPr>
          <p:nvPr>
            <p:ph type="body" idx="1"/>
          </p:nvPr>
        </p:nvSpPr>
        <p:spPr>
          <a:xfrm>
            <a:off x="4343400" y="1600200"/>
            <a:ext cx="4191000" cy="4648200"/>
          </a:xfrm>
        </p:spPr>
        <p:txBody>
          <a:bodyPr/>
          <a:lstStyle/>
          <a:p>
            <a:pPr>
              <a:lnSpc>
                <a:spcPct val="80000"/>
              </a:lnSpc>
              <a:buSzPct val="105000"/>
              <a:buFont typeface="Wingdings 2" panose="05020102010507070707" pitchFamily="18" charset="2"/>
              <a:buChar char="a"/>
            </a:pPr>
            <a:r>
              <a:rPr lang="en-US" altLang="en-US" sz="2400"/>
              <a:t>All evidence suggests that Poe was an alcoholic.</a:t>
            </a:r>
          </a:p>
          <a:p>
            <a:pPr>
              <a:lnSpc>
                <a:spcPct val="80000"/>
              </a:lnSpc>
              <a:buSzPct val="105000"/>
              <a:buFont typeface="Wingdings 2" panose="05020102010507070707" pitchFamily="18" charset="2"/>
              <a:buChar char="a"/>
            </a:pPr>
            <a:r>
              <a:rPr lang="en-US" altLang="en-US" sz="2400"/>
              <a:t>Poe also habitually used drugs such as morphine, opium, and laudanum to treat depression and other health conditions.</a:t>
            </a:r>
          </a:p>
          <a:p>
            <a:pPr lvl="1">
              <a:lnSpc>
                <a:spcPct val="80000"/>
              </a:lnSpc>
              <a:buSzPct val="105000"/>
              <a:buFont typeface="Wingdings 2" panose="05020102010507070707" pitchFamily="18" charset="2"/>
              <a:buChar char="a"/>
            </a:pPr>
            <a:r>
              <a:rPr lang="en-US" altLang="en-US" sz="2000"/>
              <a:t>Poe had a weakened nervous system due to a brain lesion and a heart condition.</a:t>
            </a:r>
          </a:p>
          <a:p>
            <a:pPr lvl="1">
              <a:lnSpc>
                <a:spcPct val="80000"/>
              </a:lnSpc>
              <a:buSzPct val="105000"/>
              <a:buFont typeface="Wingdings 2" panose="05020102010507070707" pitchFamily="18" charset="2"/>
              <a:buChar char="a"/>
            </a:pPr>
            <a:r>
              <a:rPr lang="en-US" altLang="en-US" sz="2000"/>
              <a:t>Laudanum, a highly addictive, opium based medicine, was commonly used to treat headaches and stomach pains in 1800’s.</a:t>
            </a:r>
          </a:p>
        </p:txBody>
      </p:sp>
      <p:pic>
        <p:nvPicPr>
          <p:cNvPr id="28677" name="Picture 5">
            <a:extLst>
              <a:ext uri="{FF2B5EF4-FFF2-40B4-BE49-F238E27FC236}">
                <a16:creationId xmlns:a16="http://schemas.microsoft.com/office/drawing/2014/main" id="{ADE3D119-C67D-E96C-5ECC-B5F7B98D9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2743200" cy="2339975"/>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a:extLst>
              <a:ext uri="{FF2B5EF4-FFF2-40B4-BE49-F238E27FC236}">
                <a16:creationId xmlns:a16="http://schemas.microsoft.com/office/drawing/2014/main" id="{3618094B-41D8-E606-0E88-68DB1819B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733800"/>
            <a:ext cx="1804988" cy="2295525"/>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a:extLst>
              <a:ext uri="{FF2B5EF4-FFF2-40B4-BE49-F238E27FC236}">
                <a16:creationId xmlns:a16="http://schemas.microsoft.com/office/drawing/2014/main" id="{D56595F1-54C3-5217-CF66-53D6766EC0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14400"/>
            <a:ext cx="2133600" cy="1373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A3DSPL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additive="base">
                                        <p:cTn id="13"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 calcmode="lin" valueType="num">
                                      <p:cBhvr additive="base">
                                        <p:cTn id="19"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8675">
                                            <p:txEl>
                                              <p:pRg st="2" end="2"/>
                                            </p:txEl>
                                          </p:spTgt>
                                        </p:tgtEl>
                                        <p:attrNameLst>
                                          <p:attrName>style.visibility</p:attrName>
                                        </p:attrNameLst>
                                      </p:cBhvr>
                                      <p:to>
                                        <p:strVal val="visible"/>
                                      </p:to>
                                    </p:set>
                                    <p:anim calcmode="lin" valueType="num">
                                      <p:cBhvr additive="base">
                                        <p:cTn id="23"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675">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 calcmode="lin" valueType="num">
                                      <p:cBhvr additive="base">
                                        <p:cTn id="27"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Lst>
  </p:timing>
</p:sld>
</file>

<file path=ppt/theme/theme1.xml><?xml version="1.0" encoding="utf-8"?>
<a:theme xmlns:a="http://schemas.openxmlformats.org/drawingml/2006/main" name="Curtain Call">
  <a:themeElements>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ger Rag LET"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ger Rag LET" pitchFamily="2"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Curtain Call</Template>
  <TotalTime>1660</TotalTime>
  <Words>1192</Words>
  <Application>Microsoft Office PowerPoint</Application>
  <PresentationFormat>On-screen Show (4:3)</PresentationFormat>
  <Paragraphs>127</Paragraphs>
  <Slides>24</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Tahoma</vt:lpstr>
      <vt:lpstr>Times New Roman</vt:lpstr>
      <vt:lpstr>Wingdings</vt:lpstr>
      <vt:lpstr>Tiger Rag LET</vt:lpstr>
      <vt:lpstr>Webdings</vt:lpstr>
      <vt:lpstr>Sylfaen</vt:lpstr>
      <vt:lpstr>Wingdings 2</vt:lpstr>
      <vt:lpstr>Curtain Call</vt:lpstr>
      <vt:lpstr>Microsoft Clip Gallery</vt:lpstr>
      <vt:lpstr>The Masque of the Red Death</vt:lpstr>
      <vt:lpstr>Edgar Allan Poe 1809-1849</vt:lpstr>
      <vt:lpstr>His Family and Tragic Life</vt:lpstr>
      <vt:lpstr>Tragic and Unhappy Life</vt:lpstr>
      <vt:lpstr>. . . continued</vt:lpstr>
      <vt:lpstr>. . .continued</vt:lpstr>
      <vt:lpstr>. . .continued</vt:lpstr>
      <vt:lpstr>. . . continued</vt:lpstr>
      <vt:lpstr>Addiction</vt:lpstr>
      <vt:lpstr>. . . continued</vt:lpstr>
      <vt:lpstr>Poe’s Work</vt:lpstr>
      <vt:lpstr>Just a Few Titles</vt:lpstr>
      <vt:lpstr>Literary Term: Allusion</vt:lpstr>
      <vt:lpstr>Literary Term: Gothic Elements</vt:lpstr>
      <vt:lpstr>Literary Term: Symbol</vt:lpstr>
      <vt:lpstr>Allegory: A Story Behind a Story </vt:lpstr>
      <vt:lpstr>The Masque of the Red Death:  Background</vt:lpstr>
      <vt:lpstr>The Black Death</vt:lpstr>
      <vt:lpstr>Summary</vt:lpstr>
      <vt:lpstr>Summary</vt:lpstr>
      <vt:lpstr>Summary</vt:lpstr>
      <vt:lpstr>Summary</vt:lpstr>
      <vt:lpstr>Comments</vt:lpstr>
      <vt:lpstr>PowerPoint Presentation</vt:lpstr>
    </vt:vector>
  </TitlesOfParts>
  <Company>Ward 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Masque of the Red Death</dc:title>
  <dc:creator>Lisa Ward</dc:creator>
  <cp:lastModifiedBy>Nayan GRIFFITHS</cp:lastModifiedBy>
  <cp:revision>51</cp:revision>
  <dcterms:created xsi:type="dcterms:W3CDTF">2007-11-12T00:51:42Z</dcterms:created>
  <dcterms:modified xsi:type="dcterms:W3CDTF">2023-03-21T15:29:58Z</dcterms:modified>
</cp:coreProperties>
</file>